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1284" r:id="rId3"/>
    <p:sldId id="472" r:id="rId4"/>
    <p:sldId id="477" r:id="rId5"/>
    <p:sldId id="2147375195" r:id="rId6"/>
    <p:sldId id="2147375194" r:id="rId7"/>
    <p:sldId id="2147375236" r:id="rId8"/>
    <p:sldId id="4404" r:id="rId9"/>
    <p:sldId id="2147375227" r:id="rId10"/>
    <p:sldId id="2147375238" r:id="rId11"/>
    <p:sldId id="1287" r:id="rId12"/>
    <p:sldId id="2147375225" r:id="rId13"/>
    <p:sldId id="2147375239" r:id="rId14"/>
    <p:sldId id="487" r:id="rId15"/>
    <p:sldId id="2147375240" r:id="rId16"/>
    <p:sldId id="2147375211" r:id="rId17"/>
    <p:sldId id="21473752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FB7D6-77E4-485A-9840-BB38573233B9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B9CC9A75-3B3D-4BAF-812B-EF794EDACF81}">
      <dgm:prSet phldrT="[Text]"/>
      <dgm:spPr/>
      <dgm:t>
        <a:bodyPr/>
        <a:lstStyle/>
        <a:p>
          <a:r>
            <a:rPr lang="en-GB"/>
            <a:t>Experience of Care</a:t>
          </a:r>
        </a:p>
      </dgm:t>
    </dgm:pt>
    <dgm:pt modelId="{752D94DA-75A6-498E-8F44-BF1BF8E0F58A}" type="parTrans" cxnId="{AB3E9D19-19E3-45A0-87EC-E3C7577108A2}">
      <dgm:prSet/>
      <dgm:spPr/>
      <dgm:t>
        <a:bodyPr/>
        <a:lstStyle/>
        <a:p>
          <a:endParaRPr lang="en-GB"/>
        </a:p>
      </dgm:t>
    </dgm:pt>
    <dgm:pt modelId="{C1BFA7A1-D17B-45F8-A20C-0E632A74FC33}" type="sibTrans" cxnId="{AB3E9D19-19E3-45A0-87EC-E3C7577108A2}">
      <dgm:prSet/>
      <dgm:spPr/>
      <dgm:t>
        <a:bodyPr/>
        <a:lstStyle/>
        <a:p>
          <a:endParaRPr lang="en-GB"/>
        </a:p>
      </dgm:t>
    </dgm:pt>
    <dgm:pt modelId="{C9A7F2FF-4A02-4868-AE61-7574FFAE55FB}">
      <dgm:prSet phldrT="[Text]"/>
      <dgm:spPr/>
      <dgm:t>
        <a:bodyPr/>
        <a:lstStyle/>
        <a:p>
          <a:r>
            <a:rPr lang="en-GB"/>
            <a:t>Per Capita Cost</a:t>
          </a:r>
        </a:p>
      </dgm:t>
    </dgm:pt>
    <dgm:pt modelId="{282CC616-678B-4A3F-A286-52FB3D440218}" type="parTrans" cxnId="{FFAB6432-D1D0-4457-836F-5C42692C5A16}">
      <dgm:prSet/>
      <dgm:spPr/>
      <dgm:t>
        <a:bodyPr/>
        <a:lstStyle/>
        <a:p>
          <a:endParaRPr lang="en-GB"/>
        </a:p>
      </dgm:t>
    </dgm:pt>
    <dgm:pt modelId="{04E74863-D490-4D82-B1B4-3B7011E846E0}" type="sibTrans" cxnId="{FFAB6432-D1D0-4457-836F-5C42692C5A16}">
      <dgm:prSet/>
      <dgm:spPr/>
      <dgm:t>
        <a:bodyPr/>
        <a:lstStyle/>
        <a:p>
          <a:endParaRPr lang="en-GB"/>
        </a:p>
      </dgm:t>
    </dgm:pt>
    <dgm:pt modelId="{711325E0-9828-4D8C-A33F-51BCDBC2A0AA}">
      <dgm:prSet phldrT="[Text]"/>
      <dgm:spPr/>
      <dgm:t>
        <a:bodyPr/>
        <a:lstStyle/>
        <a:p>
          <a:r>
            <a:rPr lang="en-GB"/>
            <a:t>Population Health</a:t>
          </a:r>
        </a:p>
      </dgm:t>
    </dgm:pt>
    <dgm:pt modelId="{08D2FAE9-0422-4305-A730-C3AACBD32044}" type="parTrans" cxnId="{6A85A838-235D-42EE-BBDD-8DAA8F6EE135}">
      <dgm:prSet/>
      <dgm:spPr/>
      <dgm:t>
        <a:bodyPr/>
        <a:lstStyle/>
        <a:p>
          <a:endParaRPr lang="en-GB"/>
        </a:p>
      </dgm:t>
    </dgm:pt>
    <dgm:pt modelId="{DF997F96-2B5D-47A6-AC31-FC14D638F72E}" type="sibTrans" cxnId="{6A85A838-235D-42EE-BBDD-8DAA8F6EE135}">
      <dgm:prSet/>
      <dgm:spPr/>
      <dgm:t>
        <a:bodyPr/>
        <a:lstStyle/>
        <a:p>
          <a:endParaRPr lang="en-GB"/>
        </a:p>
      </dgm:t>
    </dgm:pt>
    <dgm:pt modelId="{4FAFCD70-65AE-4C73-8083-9E120063F6FB}">
      <dgm:prSet phldrT="[Text]"/>
      <dgm:spPr/>
      <dgm:t>
        <a:bodyPr/>
        <a:lstStyle/>
        <a:p>
          <a:r>
            <a:rPr lang="en-GB"/>
            <a:t>Staff Well-Being</a:t>
          </a:r>
        </a:p>
      </dgm:t>
    </dgm:pt>
    <dgm:pt modelId="{C625D00A-3ADA-4701-9F2D-4960FD345FAF}" type="parTrans" cxnId="{13E6B678-1DF2-4E7C-99EB-A11978640C27}">
      <dgm:prSet/>
      <dgm:spPr/>
      <dgm:t>
        <a:bodyPr/>
        <a:lstStyle/>
        <a:p>
          <a:endParaRPr lang="en-GB"/>
        </a:p>
      </dgm:t>
    </dgm:pt>
    <dgm:pt modelId="{CC4AAE44-C2C6-4524-B994-953AEFECED56}" type="sibTrans" cxnId="{13E6B678-1DF2-4E7C-99EB-A11978640C27}">
      <dgm:prSet/>
      <dgm:spPr/>
      <dgm:t>
        <a:bodyPr/>
        <a:lstStyle/>
        <a:p>
          <a:endParaRPr lang="en-GB"/>
        </a:p>
      </dgm:t>
    </dgm:pt>
    <dgm:pt modelId="{EFF248FC-07E0-487F-B37E-CD02BF7D6F6F}">
      <dgm:prSet phldrT="[Text]"/>
      <dgm:spPr/>
      <dgm:t>
        <a:bodyPr/>
        <a:lstStyle/>
        <a:p>
          <a:r>
            <a:rPr lang="en-GB"/>
            <a:t>Equity</a:t>
          </a:r>
        </a:p>
      </dgm:t>
    </dgm:pt>
    <dgm:pt modelId="{B2ABE12C-78BF-4EA0-83C2-E060A71201CC}" type="parTrans" cxnId="{ED3435C9-9257-45D6-A349-457ACC8F8CC4}">
      <dgm:prSet/>
      <dgm:spPr/>
      <dgm:t>
        <a:bodyPr/>
        <a:lstStyle/>
        <a:p>
          <a:endParaRPr lang="en-GB"/>
        </a:p>
      </dgm:t>
    </dgm:pt>
    <dgm:pt modelId="{48E14932-9102-4479-A625-019DC8CE2786}" type="sibTrans" cxnId="{ED3435C9-9257-45D6-A349-457ACC8F8CC4}">
      <dgm:prSet/>
      <dgm:spPr/>
      <dgm:t>
        <a:bodyPr/>
        <a:lstStyle/>
        <a:p>
          <a:endParaRPr lang="en-GB"/>
        </a:p>
      </dgm:t>
    </dgm:pt>
    <dgm:pt modelId="{1FB1A5C4-99C9-4BBE-82B4-A66DD32DC13D}" type="pres">
      <dgm:prSet presAssocID="{6E3FB7D6-77E4-485A-9840-BB38573233B9}" presName="compositeShape" presStyleCnt="0">
        <dgm:presLayoutVars>
          <dgm:chMax val="7"/>
          <dgm:dir/>
          <dgm:resizeHandles val="exact"/>
        </dgm:presLayoutVars>
      </dgm:prSet>
      <dgm:spPr/>
    </dgm:pt>
    <dgm:pt modelId="{9CE158CB-8534-4B28-AF29-1EB1E9424C50}" type="pres">
      <dgm:prSet presAssocID="{6E3FB7D6-77E4-485A-9840-BB38573233B9}" presName="wedge1" presStyleLbl="node1" presStyleIdx="0" presStyleCnt="5" custLinFactNeighborX="-3611" custLinFactNeighborY="4900"/>
      <dgm:spPr/>
    </dgm:pt>
    <dgm:pt modelId="{9B2A06B7-1C52-4F64-A3B0-FA77F2CCE622}" type="pres">
      <dgm:prSet presAssocID="{6E3FB7D6-77E4-485A-9840-BB38573233B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6039A49-F117-4BF0-9C66-7F7538A9A426}" type="pres">
      <dgm:prSet presAssocID="{6E3FB7D6-77E4-485A-9840-BB38573233B9}" presName="wedge2" presStyleLbl="node1" presStyleIdx="1" presStyleCnt="5"/>
      <dgm:spPr/>
    </dgm:pt>
    <dgm:pt modelId="{4BD7AC97-47BB-4439-9A2F-216A19F3A833}" type="pres">
      <dgm:prSet presAssocID="{6E3FB7D6-77E4-485A-9840-BB38573233B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20F7C66-A894-4D4D-8B6C-7E45391D81A1}" type="pres">
      <dgm:prSet presAssocID="{6E3FB7D6-77E4-485A-9840-BB38573233B9}" presName="wedge3" presStyleLbl="node1" presStyleIdx="2" presStyleCnt="5"/>
      <dgm:spPr/>
    </dgm:pt>
    <dgm:pt modelId="{69BE8725-0B04-4012-BB01-2F23334EDD66}" type="pres">
      <dgm:prSet presAssocID="{6E3FB7D6-77E4-485A-9840-BB38573233B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FAF458C-DE03-474A-AEB1-661315EC8635}" type="pres">
      <dgm:prSet presAssocID="{6E3FB7D6-77E4-485A-9840-BB38573233B9}" presName="wedge4" presStyleLbl="node1" presStyleIdx="3" presStyleCnt="5"/>
      <dgm:spPr/>
    </dgm:pt>
    <dgm:pt modelId="{167CDA2E-FECE-4800-8BAE-35C994A155D1}" type="pres">
      <dgm:prSet presAssocID="{6E3FB7D6-77E4-485A-9840-BB38573233B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A8F627A-91CC-4FA0-85B5-E9AF9C37131F}" type="pres">
      <dgm:prSet presAssocID="{6E3FB7D6-77E4-485A-9840-BB38573233B9}" presName="wedge5" presStyleLbl="node1" presStyleIdx="4" presStyleCnt="5"/>
      <dgm:spPr/>
    </dgm:pt>
    <dgm:pt modelId="{29187D97-9629-4D01-AAA4-6C30549A5CF1}" type="pres">
      <dgm:prSet presAssocID="{6E3FB7D6-77E4-485A-9840-BB38573233B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CC5D106-98B4-4F57-A678-28D104354C03}" type="presOf" srcId="{EFF248FC-07E0-487F-B37E-CD02BF7D6F6F}" destId="{4A8F627A-91CC-4FA0-85B5-E9AF9C37131F}" srcOrd="0" destOrd="0" presId="urn:microsoft.com/office/officeart/2005/8/layout/chart3"/>
    <dgm:cxn modelId="{AB3E9D19-19E3-45A0-87EC-E3C7577108A2}" srcId="{6E3FB7D6-77E4-485A-9840-BB38573233B9}" destId="{B9CC9A75-3B3D-4BAF-812B-EF794EDACF81}" srcOrd="0" destOrd="0" parTransId="{752D94DA-75A6-498E-8F44-BF1BF8E0F58A}" sibTransId="{C1BFA7A1-D17B-45F8-A20C-0E632A74FC33}"/>
    <dgm:cxn modelId="{70DE1E1F-68B2-426D-9C34-4FE750829E9D}" type="presOf" srcId="{EFF248FC-07E0-487F-B37E-CD02BF7D6F6F}" destId="{29187D97-9629-4D01-AAA4-6C30549A5CF1}" srcOrd="1" destOrd="0" presId="urn:microsoft.com/office/officeart/2005/8/layout/chart3"/>
    <dgm:cxn modelId="{1B9B872A-9089-480D-B321-49CB91B7EBEA}" type="presOf" srcId="{C9A7F2FF-4A02-4868-AE61-7574FFAE55FB}" destId="{4BD7AC97-47BB-4439-9A2F-216A19F3A833}" srcOrd="1" destOrd="0" presId="urn:microsoft.com/office/officeart/2005/8/layout/chart3"/>
    <dgm:cxn modelId="{61151532-06C9-4DB4-9DD9-F49E17B16287}" type="presOf" srcId="{B9CC9A75-3B3D-4BAF-812B-EF794EDACF81}" destId="{9B2A06B7-1C52-4F64-A3B0-FA77F2CCE622}" srcOrd="1" destOrd="0" presId="urn:microsoft.com/office/officeart/2005/8/layout/chart3"/>
    <dgm:cxn modelId="{FFAB6432-D1D0-4457-836F-5C42692C5A16}" srcId="{6E3FB7D6-77E4-485A-9840-BB38573233B9}" destId="{C9A7F2FF-4A02-4868-AE61-7574FFAE55FB}" srcOrd="1" destOrd="0" parTransId="{282CC616-678B-4A3F-A286-52FB3D440218}" sibTransId="{04E74863-D490-4D82-B1B4-3B7011E846E0}"/>
    <dgm:cxn modelId="{6A85A838-235D-42EE-BBDD-8DAA8F6EE135}" srcId="{6E3FB7D6-77E4-485A-9840-BB38573233B9}" destId="{711325E0-9828-4D8C-A33F-51BCDBC2A0AA}" srcOrd="2" destOrd="0" parTransId="{08D2FAE9-0422-4305-A730-C3AACBD32044}" sibTransId="{DF997F96-2B5D-47A6-AC31-FC14D638F72E}"/>
    <dgm:cxn modelId="{DD5DBE51-1CE8-417B-82D8-38CB7CA270C6}" type="presOf" srcId="{4FAFCD70-65AE-4C73-8083-9E120063F6FB}" destId="{167CDA2E-FECE-4800-8BAE-35C994A155D1}" srcOrd="1" destOrd="0" presId="urn:microsoft.com/office/officeart/2005/8/layout/chart3"/>
    <dgm:cxn modelId="{13E6B678-1DF2-4E7C-99EB-A11978640C27}" srcId="{6E3FB7D6-77E4-485A-9840-BB38573233B9}" destId="{4FAFCD70-65AE-4C73-8083-9E120063F6FB}" srcOrd="3" destOrd="0" parTransId="{C625D00A-3ADA-4701-9F2D-4960FD345FAF}" sibTransId="{CC4AAE44-C2C6-4524-B994-953AEFECED56}"/>
    <dgm:cxn modelId="{5DECC37D-12D4-4397-96AB-B032444DEF66}" type="presOf" srcId="{711325E0-9828-4D8C-A33F-51BCDBC2A0AA}" destId="{69BE8725-0B04-4012-BB01-2F23334EDD66}" srcOrd="1" destOrd="0" presId="urn:microsoft.com/office/officeart/2005/8/layout/chart3"/>
    <dgm:cxn modelId="{D49C2A7F-C863-403A-8A87-20DC50F83CFF}" type="presOf" srcId="{711325E0-9828-4D8C-A33F-51BCDBC2A0AA}" destId="{620F7C66-A894-4D4D-8B6C-7E45391D81A1}" srcOrd="0" destOrd="0" presId="urn:microsoft.com/office/officeart/2005/8/layout/chart3"/>
    <dgm:cxn modelId="{436CB288-C00D-4B55-9D54-ED2C7B7EF4FF}" type="presOf" srcId="{6E3FB7D6-77E4-485A-9840-BB38573233B9}" destId="{1FB1A5C4-99C9-4BBE-82B4-A66DD32DC13D}" srcOrd="0" destOrd="0" presId="urn:microsoft.com/office/officeart/2005/8/layout/chart3"/>
    <dgm:cxn modelId="{B86AF696-12DE-48F2-AD4F-59ACD950ADB0}" type="presOf" srcId="{C9A7F2FF-4A02-4868-AE61-7574FFAE55FB}" destId="{76039A49-F117-4BF0-9C66-7F7538A9A426}" srcOrd="0" destOrd="0" presId="urn:microsoft.com/office/officeart/2005/8/layout/chart3"/>
    <dgm:cxn modelId="{08781C97-9DDB-47F8-B0D7-F11BEF3F8754}" type="presOf" srcId="{4FAFCD70-65AE-4C73-8083-9E120063F6FB}" destId="{7FAF458C-DE03-474A-AEB1-661315EC8635}" srcOrd="0" destOrd="0" presId="urn:microsoft.com/office/officeart/2005/8/layout/chart3"/>
    <dgm:cxn modelId="{ED3435C9-9257-45D6-A349-457ACC8F8CC4}" srcId="{6E3FB7D6-77E4-485A-9840-BB38573233B9}" destId="{EFF248FC-07E0-487F-B37E-CD02BF7D6F6F}" srcOrd="4" destOrd="0" parTransId="{B2ABE12C-78BF-4EA0-83C2-E060A71201CC}" sibTransId="{48E14932-9102-4479-A625-019DC8CE2786}"/>
    <dgm:cxn modelId="{32B15BE2-5826-41DE-987D-7A86027FF95C}" type="presOf" srcId="{B9CC9A75-3B3D-4BAF-812B-EF794EDACF81}" destId="{9CE158CB-8534-4B28-AF29-1EB1E9424C50}" srcOrd="0" destOrd="0" presId="urn:microsoft.com/office/officeart/2005/8/layout/chart3"/>
    <dgm:cxn modelId="{5271EB17-CFB6-464A-9CFE-F304FA4E2BFF}" type="presParOf" srcId="{1FB1A5C4-99C9-4BBE-82B4-A66DD32DC13D}" destId="{9CE158CB-8534-4B28-AF29-1EB1E9424C50}" srcOrd="0" destOrd="0" presId="urn:microsoft.com/office/officeart/2005/8/layout/chart3"/>
    <dgm:cxn modelId="{CD5B5960-72B1-4AB7-97A9-F82751CE3AD3}" type="presParOf" srcId="{1FB1A5C4-99C9-4BBE-82B4-A66DD32DC13D}" destId="{9B2A06B7-1C52-4F64-A3B0-FA77F2CCE622}" srcOrd="1" destOrd="0" presId="urn:microsoft.com/office/officeart/2005/8/layout/chart3"/>
    <dgm:cxn modelId="{56CE9D6D-E604-4A69-8709-9B80BDFF6885}" type="presParOf" srcId="{1FB1A5C4-99C9-4BBE-82B4-A66DD32DC13D}" destId="{76039A49-F117-4BF0-9C66-7F7538A9A426}" srcOrd="2" destOrd="0" presId="urn:microsoft.com/office/officeart/2005/8/layout/chart3"/>
    <dgm:cxn modelId="{3BD30471-BD0A-4FA0-83BE-C167B6AA602E}" type="presParOf" srcId="{1FB1A5C4-99C9-4BBE-82B4-A66DD32DC13D}" destId="{4BD7AC97-47BB-4439-9A2F-216A19F3A833}" srcOrd="3" destOrd="0" presId="urn:microsoft.com/office/officeart/2005/8/layout/chart3"/>
    <dgm:cxn modelId="{CB973AE2-A47B-4021-8050-879F4C671352}" type="presParOf" srcId="{1FB1A5C4-99C9-4BBE-82B4-A66DD32DC13D}" destId="{620F7C66-A894-4D4D-8B6C-7E45391D81A1}" srcOrd="4" destOrd="0" presId="urn:microsoft.com/office/officeart/2005/8/layout/chart3"/>
    <dgm:cxn modelId="{05070697-0128-41CC-A4FC-EEBA9E670AC9}" type="presParOf" srcId="{1FB1A5C4-99C9-4BBE-82B4-A66DD32DC13D}" destId="{69BE8725-0B04-4012-BB01-2F23334EDD66}" srcOrd="5" destOrd="0" presId="urn:microsoft.com/office/officeart/2005/8/layout/chart3"/>
    <dgm:cxn modelId="{246A9825-9455-4199-99F2-681B40D2793A}" type="presParOf" srcId="{1FB1A5C4-99C9-4BBE-82B4-A66DD32DC13D}" destId="{7FAF458C-DE03-474A-AEB1-661315EC8635}" srcOrd="6" destOrd="0" presId="urn:microsoft.com/office/officeart/2005/8/layout/chart3"/>
    <dgm:cxn modelId="{4FB8C672-930A-426C-AF3D-CCDA8F71624E}" type="presParOf" srcId="{1FB1A5C4-99C9-4BBE-82B4-A66DD32DC13D}" destId="{167CDA2E-FECE-4800-8BAE-35C994A155D1}" srcOrd="7" destOrd="0" presId="urn:microsoft.com/office/officeart/2005/8/layout/chart3"/>
    <dgm:cxn modelId="{12DF7782-3C18-40BB-8DE9-66F043060142}" type="presParOf" srcId="{1FB1A5C4-99C9-4BBE-82B4-A66DD32DC13D}" destId="{4A8F627A-91CC-4FA0-85B5-E9AF9C37131F}" srcOrd="8" destOrd="0" presId="urn:microsoft.com/office/officeart/2005/8/layout/chart3"/>
    <dgm:cxn modelId="{1BC4EF0A-44DE-4A95-9472-6D76EC3FC732}" type="presParOf" srcId="{1FB1A5C4-99C9-4BBE-82B4-A66DD32DC13D}" destId="{29187D97-9629-4D01-AAA4-6C30549A5CF1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E3F52-720F-4C7C-BFE6-CAE38C86193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C135476-40AB-444B-B2E6-32D356AEC274}">
      <dgm:prSet phldrT="[Text]" custT="1"/>
      <dgm:spPr/>
      <dgm:t>
        <a:bodyPr/>
        <a:lstStyle/>
        <a:p>
          <a:r>
            <a:rPr lang="en-GB" sz="1200"/>
            <a:t>Institute of Medicine</a:t>
          </a:r>
        </a:p>
      </dgm:t>
    </dgm:pt>
    <dgm:pt modelId="{077B7EF7-AD90-42D2-9D47-36F5D2E106C7}" type="parTrans" cxnId="{02D338BA-12D0-4EB1-B7FE-2C6E94E12221}">
      <dgm:prSet/>
      <dgm:spPr/>
      <dgm:t>
        <a:bodyPr/>
        <a:lstStyle/>
        <a:p>
          <a:endParaRPr lang="en-GB" sz="1200"/>
        </a:p>
      </dgm:t>
    </dgm:pt>
    <dgm:pt modelId="{EF6320D7-5BD5-4870-B6AC-F597608F4DA6}" type="sibTrans" cxnId="{02D338BA-12D0-4EB1-B7FE-2C6E94E12221}">
      <dgm:prSet/>
      <dgm:spPr/>
      <dgm:t>
        <a:bodyPr/>
        <a:lstStyle/>
        <a:p>
          <a:endParaRPr lang="en-GB" sz="1200"/>
        </a:p>
      </dgm:t>
    </dgm:pt>
    <dgm:pt modelId="{A40BE5EB-4867-4BA2-A81A-194B3AB65F29}">
      <dgm:prSet phldrT="[Text]" custT="1"/>
      <dgm:spPr/>
      <dgm:t>
        <a:bodyPr/>
        <a:lstStyle/>
        <a:p>
          <a:r>
            <a:rPr lang="en-GB" sz="1200"/>
            <a:t>Safety</a:t>
          </a:r>
        </a:p>
      </dgm:t>
    </dgm:pt>
    <dgm:pt modelId="{3D5A2F23-3B56-4E01-87A6-68451A7144F4}" type="parTrans" cxnId="{486BEC95-8AFF-48DC-8508-ADAE92394809}">
      <dgm:prSet custT="1"/>
      <dgm:spPr/>
      <dgm:t>
        <a:bodyPr/>
        <a:lstStyle/>
        <a:p>
          <a:endParaRPr lang="en-GB" sz="1200"/>
        </a:p>
      </dgm:t>
    </dgm:pt>
    <dgm:pt modelId="{FED66A2B-6FA0-4D87-922F-1076479CF6C6}" type="sibTrans" cxnId="{486BEC95-8AFF-48DC-8508-ADAE92394809}">
      <dgm:prSet/>
      <dgm:spPr/>
      <dgm:t>
        <a:bodyPr/>
        <a:lstStyle/>
        <a:p>
          <a:endParaRPr lang="en-GB" sz="1200"/>
        </a:p>
      </dgm:t>
    </dgm:pt>
    <dgm:pt modelId="{78A9CF76-2A9B-4074-A9F1-73B710C3632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/>
            <a:t>Effectiveness</a:t>
          </a:r>
        </a:p>
      </dgm:t>
    </dgm:pt>
    <dgm:pt modelId="{08117CD3-653D-409C-9274-F94E9E9C1BEA}" type="parTrans" cxnId="{254CA197-104A-42AF-84AC-FB45CC1979C9}">
      <dgm:prSet custT="1"/>
      <dgm:spPr>
        <a:solidFill>
          <a:srgbClr val="002060"/>
        </a:solidFill>
      </dgm:spPr>
      <dgm:t>
        <a:bodyPr/>
        <a:lstStyle/>
        <a:p>
          <a:endParaRPr lang="en-GB" sz="1200"/>
        </a:p>
      </dgm:t>
    </dgm:pt>
    <dgm:pt modelId="{ABCE7B12-EB79-4E72-8F43-4C7E70A70B07}" type="sibTrans" cxnId="{254CA197-104A-42AF-84AC-FB45CC1979C9}">
      <dgm:prSet/>
      <dgm:spPr/>
      <dgm:t>
        <a:bodyPr/>
        <a:lstStyle/>
        <a:p>
          <a:endParaRPr lang="en-GB" sz="1200"/>
        </a:p>
      </dgm:t>
    </dgm:pt>
    <dgm:pt modelId="{8C74BCE6-1B28-4E67-A4AF-B9AE335FDC67}">
      <dgm:prSet phldrT="[Text]" custT="1"/>
      <dgm:spPr/>
      <dgm:t>
        <a:bodyPr/>
        <a:lstStyle/>
        <a:p>
          <a:r>
            <a:rPr lang="en-GB" sz="1200"/>
            <a:t>Patient Centred</a:t>
          </a:r>
        </a:p>
      </dgm:t>
    </dgm:pt>
    <dgm:pt modelId="{8D18E111-0192-4226-BE69-5F4CC51FA161}" type="parTrans" cxnId="{BCED93E2-4095-4A72-9AED-92350C292A54}">
      <dgm:prSet custT="1"/>
      <dgm:spPr/>
      <dgm:t>
        <a:bodyPr/>
        <a:lstStyle/>
        <a:p>
          <a:endParaRPr lang="en-GB" sz="1200"/>
        </a:p>
      </dgm:t>
    </dgm:pt>
    <dgm:pt modelId="{4D56A64E-7176-4D44-ADE3-AEE14180491C}" type="sibTrans" cxnId="{BCED93E2-4095-4A72-9AED-92350C292A54}">
      <dgm:prSet/>
      <dgm:spPr/>
      <dgm:t>
        <a:bodyPr/>
        <a:lstStyle/>
        <a:p>
          <a:endParaRPr lang="en-GB" sz="1200"/>
        </a:p>
      </dgm:t>
    </dgm:pt>
    <dgm:pt modelId="{81BD86D8-B116-46B8-8321-05B1F77EA59D}">
      <dgm:prSet phldrT="[Text]" custT="1"/>
      <dgm:spPr/>
      <dgm:t>
        <a:bodyPr/>
        <a:lstStyle/>
        <a:p>
          <a:r>
            <a:rPr lang="en-GB" sz="1200"/>
            <a:t>Timeliness</a:t>
          </a:r>
        </a:p>
      </dgm:t>
    </dgm:pt>
    <dgm:pt modelId="{606883C7-7736-4F69-8D05-8404E4674A87}" type="parTrans" cxnId="{CD242F3E-6E70-450A-9675-615104C52289}">
      <dgm:prSet custT="1"/>
      <dgm:spPr/>
      <dgm:t>
        <a:bodyPr/>
        <a:lstStyle/>
        <a:p>
          <a:endParaRPr lang="en-GB" sz="1200"/>
        </a:p>
      </dgm:t>
    </dgm:pt>
    <dgm:pt modelId="{F5FF0870-7464-47C0-99D9-F38C3364477D}" type="sibTrans" cxnId="{CD242F3E-6E70-450A-9675-615104C52289}">
      <dgm:prSet/>
      <dgm:spPr/>
      <dgm:t>
        <a:bodyPr/>
        <a:lstStyle/>
        <a:p>
          <a:endParaRPr lang="en-GB" sz="1200"/>
        </a:p>
      </dgm:t>
    </dgm:pt>
    <dgm:pt modelId="{433260D6-A1E7-45FA-9160-AF4ED464A89F}">
      <dgm:prSet phldrT="[Text]" custT="1"/>
      <dgm:spPr/>
      <dgm:t>
        <a:bodyPr/>
        <a:lstStyle/>
        <a:p>
          <a:r>
            <a:rPr lang="en-GB" sz="1200"/>
            <a:t>Efficiency</a:t>
          </a:r>
        </a:p>
      </dgm:t>
    </dgm:pt>
    <dgm:pt modelId="{3A903A5A-5F5D-4121-8575-919A0D74CCCF}" type="parTrans" cxnId="{3BF3EF90-936E-4E16-8D98-645A17F7AE45}">
      <dgm:prSet custT="1"/>
      <dgm:spPr/>
      <dgm:t>
        <a:bodyPr/>
        <a:lstStyle/>
        <a:p>
          <a:endParaRPr lang="en-GB" sz="1200"/>
        </a:p>
      </dgm:t>
    </dgm:pt>
    <dgm:pt modelId="{D387C89D-2187-4AF4-9EEA-188A4D796E32}" type="sibTrans" cxnId="{3BF3EF90-936E-4E16-8D98-645A17F7AE45}">
      <dgm:prSet/>
      <dgm:spPr/>
      <dgm:t>
        <a:bodyPr/>
        <a:lstStyle/>
        <a:p>
          <a:endParaRPr lang="en-GB" sz="1200"/>
        </a:p>
      </dgm:t>
    </dgm:pt>
    <dgm:pt modelId="{B5E8F9B8-675B-43A0-A10B-53A25ED7C3D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/>
            <a:t>Equity</a:t>
          </a:r>
        </a:p>
      </dgm:t>
    </dgm:pt>
    <dgm:pt modelId="{F5F489DF-BE27-41D6-A425-1AC0F3E64EF7}" type="parTrans" cxnId="{2154C2EC-9F6B-41E4-8F41-3483E8A3CD8D}">
      <dgm:prSet custT="1"/>
      <dgm:spPr>
        <a:solidFill>
          <a:srgbClr val="C00000"/>
        </a:solidFill>
      </dgm:spPr>
      <dgm:t>
        <a:bodyPr/>
        <a:lstStyle/>
        <a:p>
          <a:endParaRPr lang="en-GB" sz="1200"/>
        </a:p>
      </dgm:t>
    </dgm:pt>
    <dgm:pt modelId="{F97D6494-BF95-4165-82EE-B34F0F8FAF2D}" type="sibTrans" cxnId="{2154C2EC-9F6B-41E4-8F41-3483E8A3CD8D}">
      <dgm:prSet/>
      <dgm:spPr/>
      <dgm:t>
        <a:bodyPr/>
        <a:lstStyle/>
        <a:p>
          <a:endParaRPr lang="en-GB" sz="1200"/>
        </a:p>
      </dgm:t>
    </dgm:pt>
    <dgm:pt modelId="{8A05E57F-78AB-4F3A-92B2-F8123D4EFD95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Sustainability (RCP Addition)</a:t>
          </a:r>
        </a:p>
      </dgm:t>
    </dgm:pt>
    <dgm:pt modelId="{5A13F704-F9B1-46C0-B069-DE67B7CFAFE5}" type="parTrans" cxnId="{B1194609-65CE-4559-B669-2A2BCC17CD23}">
      <dgm:prSet custT="1"/>
      <dgm:spPr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AAF59F4-6C75-4040-8B10-040684D87B5B}" type="sibTrans" cxnId="{B1194609-65CE-4559-B669-2A2BCC17CD23}">
      <dgm:prSet/>
      <dgm:spPr/>
      <dgm:t>
        <a:bodyPr/>
        <a:lstStyle/>
        <a:p>
          <a:endParaRPr lang="en-GB" sz="1200"/>
        </a:p>
      </dgm:t>
    </dgm:pt>
    <dgm:pt modelId="{1A0C0F9E-F3C1-4AEB-8DA2-0730DDE92BF1}" type="pres">
      <dgm:prSet presAssocID="{85AE3F52-720F-4C7C-BFE6-CAE38C8619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2E7F39-35B9-463E-A21A-C0AAD8FC923D}" type="pres">
      <dgm:prSet presAssocID="{BC135476-40AB-444B-B2E6-32D356AEC274}" presName="centerShape" presStyleLbl="node0" presStyleIdx="0" presStyleCnt="1"/>
      <dgm:spPr/>
    </dgm:pt>
    <dgm:pt modelId="{62816555-2462-432A-9B3F-C860D373B489}" type="pres">
      <dgm:prSet presAssocID="{3D5A2F23-3B56-4E01-87A6-68451A7144F4}" presName="parTrans" presStyleLbl="sibTrans2D1" presStyleIdx="0" presStyleCnt="7"/>
      <dgm:spPr/>
    </dgm:pt>
    <dgm:pt modelId="{D823D05F-3D91-4863-ABBF-87BC89356DD2}" type="pres">
      <dgm:prSet presAssocID="{3D5A2F23-3B56-4E01-87A6-68451A7144F4}" presName="connectorText" presStyleLbl="sibTrans2D1" presStyleIdx="0" presStyleCnt="7"/>
      <dgm:spPr/>
    </dgm:pt>
    <dgm:pt modelId="{16269F8B-1F78-4EE0-90B7-569F019E79E1}" type="pres">
      <dgm:prSet presAssocID="{A40BE5EB-4867-4BA2-A81A-194B3AB65F29}" presName="node" presStyleLbl="node1" presStyleIdx="0" presStyleCnt="7">
        <dgm:presLayoutVars>
          <dgm:bulletEnabled val="1"/>
        </dgm:presLayoutVars>
      </dgm:prSet>
      <dgm:spPr/>
    </dgm:pt>
    <dgm:pt modelId="{1FC98B75-0D02-4770-93A3-45DF6FFB1B31}" type="pres">
      <dgm:prSet presAssocID="{08117CD3-653D-409C-9274-F94E9E9C1BEA}" presName="parTrans" presStyleLbl="sibTrans2D1" presStyleIdx="1" presStyleCnt="7"/>
      <dgm:spPr/>
    </dgm:pt>
    <dgm:pt modelId="{5278F310-53C5-4983-9351-9AC568265B63}" type="pres">
      <dgm:prSet presAssocID="{08117CD3-653D-409C-9274-F94E9E9C1BEA}" presName="connectorText" presStyleLbl="sibTrans2D1" presStyleIdx="1" presStyleCnt="7"/>
      <dgm:spPr/>
    </dgm:pt>
    <dgm:pt modelId="{3060B08F-0219-47DB-B813-037F5F573429}" type="pres">
      <dgm:prSet presAssocID="{78A9CF76-2A9B-4074-A9F1-73B710C36322}" presName="node" presStyleLbl="node1" presStyleIdx="1" presStyleCnt="7">
        <dgm:presLayoutVars>
          <dgm:bulletEnabled val="1"/>
        </dgm:presLayoutVars>
      </dgm:prSet>
      <dgm:spPr/>
    </dgm:pt>
    <dgm:pt modelId="{6A743067-4E8C-4AC6-95C0-03652FAB7B4C}" type="pres">
      <dgm:prSet presAssocID="{8D18E111-0192-4226-BE69-5F4CC51FA161}" presName="parTrans" presStyleLbl="sibTrans2D1" presStyleIdx="2" presStyleCnt="7"/>
      <dgm:spPr/>
    </dgm:pt>
    <dgm:pt modelId="{1B222F1A-52B6-495D-BDFD-96CD9A6A96A3}" type="pres">
      <dgm:prSet presAssocID="{8D18E111-0192-4226-BE69-5F4CC51FA161}" presName="connectorText" presStyleLbl="sibTrans2D1" presStyleIdx="2" presStyleCnt="7"/>
      <dgm:spPr/>
    </dgm:pt>
    <dgm:pt modelId="{041FEDE2-EE7C-44B1-8352-52D4E44C6870}" type="pres">
      <dgm:prSet presAssocID="{8C74BCE6-1B28-4E67-A4AF-B9AE335FDC67}" presName="node" presStyleLbl="node1" presStyleIdx="2" presStyleCnt="7">
        <dgm:presLayoutVars>
          <dgm:bulletEnabled val="1"/>
        </dgm:presLayoutVars>
      </dgm:prSet>
      <dgm:spPr/>
    </dgm:pt>
    <dgm:pt modelId="{5DAAD66C-B7E3-484A-BEB9-F9DBB9865D4D}" type="pres">
      <dgm:prSet presAssocID="{606883C7-7736-4F69-8D05-8404E4674A87}" presName="parTrans" presStyleLbl="sibTrans2D1" presStyleIdx="3" presStyleCnt="7"/>
      <dgm:spPr/>
    </dgm:pt>
    <dgm:pt modelId="{28B24066-60E8-40CF-8C00-6F89A34A1361}" type="pres">
      <dgm:prSet presAssocID="{606883C7-7736-4F69-8D05-8404E4674A87}" presName="connectorText" presStyleLbl="sibTrans2D1" presStyleIdx="3" presStyleCnt="7"/>
      <dgm:spPr/>
    </dgm:pt>
    <dgm:pt modelId="{671A7D3A-9736-41F6-814B-177F7823ABED}" type="pres">
      <dgm:prSet presAssocID="{81BD86D8-B116-46B8-8321-05B1F77EA59D}" presName="node" presStyleLbl="node1" presStyleIdx="3" presStyleCnt="7">
        <dgm:presLayoutVars>
          <dgm:bulletEnabled val="1"/>
        </dgm:presLayoutVars>
      </dgm:prSet>
      <dgm:spPr/>
    </dgm:pt>
    <dgm:pt modelId="{6E7FEE25-CD39-4AA1-BA01-EC9FCC6C2F8B}" type="pres">
      <dgm:prSet presAssocID="{3A903A5A-5F5D-4121-8575-919A0D74CCCF}" presName="parTrans" presStyleLbl="sibTrans2D1" presStyleIdx="4" presStyleCnt="7"/>
      <dgm:spPr/>
    </dgm:pt>
    <dgm:pt modelId="{A8B1E083-69F7-4966-95A5-96CE147CF569}" type="pres">
      <dgm:prSet presAssocID="{3A903A5A-5F5D-4121-8575-919A0D74CCCF}" presName="connectorText" presStyleLbl="sibTrans2D1" presStyleIdx="4" presStyleCnt="7"/>
      <dgm:spPr/>
    </dgm:pt>
    <dgm:pt modelId="{AA0263A5-4C82-472A-8CAA-EBCDC72EE3E0}" type="pres">
      <dgm:prSet presAssocID="{433260D6-A1E7-45FA-9160-AF4ED464A89F}" presName="node" presStyleLbl="node1" presStyleIdx="4" presStyleCnt="7">
        <dgm:presLayoutVars>
          <dgm:bulletEnabled val="1"/>
        </dgm:presLayoutVars>
      </dgm:prSet>
      <dgm:spPr/>
    </dgm:pt>
    <dgm:pt modelId="{14E1FED3-7703-4BC6-A011-3BA9D6FAEE90}" type="pres">
      <dgm:prSet presAssocID="{5A13F704-F9B1-46C0-B069-DE67B7CFAFE5}" presName="parTrans" presStyleLbl="sibTrans2D1" presStyleIdx="5" presStyleCnt="7"/>
      <dgm:spPr>
        <a:xfrm rot="10028571">
          <a:off x="2522911" y="3241762"/>
          <a:ext cx="385218" cy="616687"/>
        </a:xfrm>
        <a:prstGeom prst="rightArrow">
          <a:avLst>
            <a:gd name="adj1" fmla="val 60000"/>
            <a:gd name="adj2" fmla="val 50000"/>
          </a:avLst>
        </a:prstGeom>
      </dgm:spPr>
    </dgm:pt>
    <dgm:pt modelId="{EC441637-514B-4300-A7F5-F361F9FC4AC1}" type="pres">
      <dgm:prSet presAssocID="{5A13F704-F9B1-46C0-B069-DE67B7CFAFE5}" presName="connectorText" presStyleLbl="sibTrans2D1" presStyleIdx="5" presStyleCnt="7"/>
      <dgm:spPr/>
    </dgm:pt>
    <dgm:pt modelId="{5FF4BC29-9FA4-48D1-B5EC-9FE71BBA8251}" type="pres">
      <dgm:prSet presAssocID="{8A05E57F-78AB-4F3A-92B2-F8123D4EFD95}" presName="node" presStyleLbl="node1" presStyleIdx="5" presStyleCnt="7">
        <dgm:presLayoutVars>
          <dgm:bulletEnabled val="1"/>
        </dgm:presLayoutVars>
      </dgm:prSet>
      <dgm:spPr>
        <a:xfrm>
          <a:off x="738645" y="2998817"/>
          <a:ext cx="1632408" cy="1632408"/>
        </a:xfrm>
        <a:prstGeom prst="ellipse">
          <a:avLst/>
        </a:prstGeom>
      </dgm:spPr>
    </dgm:pt>
    <dgm:pt modelId="{1DF6E9F6-00D1-4AA3-B063-44322918400A}" type="pres">
      <dgm:prSet presAssocID="{F5F489DF-BE27-41D6-A425-1AC0F3E64EF7}" presName="parTrans" presStyleLbl="sibTrans2D1" presStyleIdx="6" presStyleCnt="7"/>
      <dgm:spPr/>
    </dgm:pt>
    <dgm:pt modelId="{34E80364-1B08-435F-90CF-85895789E831}" type="pres">
      <dgm:prSet presAssocID="{F5F489DF-BE27-41D6-A425-1AC0F3E64EF7}" presName="connectorText" presStyleLbl="sibTrans2D1" presStyleIdx="6" presStyleCnt="7"/>
      <dgm:spPr/>
    </dgm:pt>
    <dgm:pt modelId="{18E65BA5-95D1-483D-80A2-A5C0817EDE28}" type="pres">
      <dgm:prSet presAssocID="{B5E8F9B8-675B-43A0-A10B-53A25ED7C3D3}" presName="node" presStyleLbl="node1" presStyleIdx="6" presStyleCnt="7">
        <dgm:presLayoutVars>
          <dgm:bulletEnabled val="1"/>
        </dgm:presLayoutVars>
      </dgm:prSet>
      <dgm:spPr/>
    </dgm:pt>
  </dgm:ptLst>
  <dgm:cxnLst>
    <dgm:cxn modelId="{B1194609-65CE-4559-B669-2A2BCC17CD23}" srcId="{BC135476-40AB-444B-B2E6-32D356AEC274}" destId="{8A05E57F-78AB-4F3A-92B2-F8123D4EFD95}" srcOrd="5" destOrd="0" parTransId="{5A13F704-F9B1-46C0-B069-DE67B7CFAFE5}" sibTransId="{3AAF59F4-6C75-4040-8B10-040684D87B5B}"/>
    <dgm:cxn modelId="{9CE40117-1CC6-4DDB-99E9-6319E9CE1A42}" type="presOf" srcId="{81BD86D8-B116-46B8-8321-05B1F77EA59D}" destId="{671A7D3A-9736-41F6-814B-177F7823ABED}" srcOrd="0" destOrd="0" presId="urn:microsoft.com/office/officeart/2005/8/layout/radial5"/>
    <dgm:cxn modelId="{D0592C18-F550-4053-907C-903CBD8A7814}" type="presOf" srcId="{85AE3F52-720F-4C7C-BFE6-CAE38C861931}" destId="{1A0C0F9E-F3C1-4AEB-8DA2-0730DDE92BF1}" srcOrd="0" destOrd="0" presId="urn:microsoft.com/office/officeart/2005/8/layout/radial5"/>
    <dgm:cxn modelId="{F43DFA18-59FA-481C-9A2E-94128479329D}" type="presOf" srcId="{F5F489DF-BE27-41D6-A425-1AC0F3E64EF7}" destId="{34E80364-1B08-435F-90CF-85895789E831}" srcOrd="1" destOrd="0" presId="urn:microsoft.com/office/officeart/2005/8/layout/radial5"/>
    <dgm:cxn modelId="{0FF43A26-16C3-4A70-A0A0-AE186FEBFA25}" type="presOf" srcId="{F5F489DF-BE27-41D6-A425-1AC0F3E64EF7}" destId="{1DF6E9F6-00D1-4AA3-B063-44322918400A}" srcOrd="0" destOrd="0" presId="urn:microsoft.com/office/officeart/2005/8/layout/radial5"/>
    <dgm:cxn modelId="{5E48BB39-D700-4936-8988-3D74F5103B79}" type="presOf" srcId="{606883C7-7736-4F69-8D05-8404E4674A87}" destId="{5DAAD66C-B7E3-484A-BEB9-F9DBB9865D4D}" srcOrd="0" destOrd="0" presId="urn:microsoft.com/office/officeart/2005/8/layout/radial5"/>
    <dgm:cxn modelId="{CD242F3E-6E70-450A-9675-615104C52289}" srcId="{BC135476-40AB-444B-B2E6-32D356AEC274}" destId="{81BD86D8-B116-46B8-8321-05B1F77EA59D}" srcOrd="3" destOrd="0" parTransId="{606883C7-7736-4F69-8D05-8404E4674A87}" sibTransId="{F5FF0870-7464-47C0-99D9-F38C3364477D}"/>
    <dgm:cxn modelId="{911A3041-CFEE-4B21-B256-2BF14073CBD8}" type="presOf" srcId="{8C74BCE6-1B28-4E67-A4AF-B9AE335FDC67}" destId="{041FEDE2-EE7C-44B1-8352-52D4E44C6870}" srcOrd="0" destOrd="0" presId="urn:microsoft.com/office/officeart/2005/8/layout/radial5"/>
    <dgm:cxn modelId="{2639AC62-746C-4E23-B9E2-54F3DFD0B0AD}" type="presOf" srcId="{78A9CF76-2A9B-4074-A9F1-73B710C36322}" destId="{3060B08F-0219-47DB-B813-037F5F573429}" srcOrd="0" destOrd="0" presId="urn:microsoft.com/office/officeart/2005/8/layout/radial5"/>
    <dgm:cxn modelId="{68B21364-C2E4-44C0-B93E-4B3A4D0117FA}" type="presOf" srcId="{3D5A2F23-3B56-4E01-87A6-68451A7144F4}" destId="{62816555-2462-432A-9B3F-C860D373B489}" srcOrd="0" destOrd="0" presId="urn:microsoft.com/office/officeart/2005/8/layout/radial5"/>
    <dgm:cxn modelId="{0CAC576E-AD89-4D2F-8C4B-2CE4E408B547}" type="presOf" srcId="{5A13F704-F9B1-46C0-B069-DE67B7CFAFE5}" destId="{14E1FED3-7703-4BC6-A011-3BA9D6FAEE90}" srcOrd="0" destOrd="0" presId="urn:microsoft.com/office/officeart/2005/8/layout/radial5"/>
    <dgm:cxn modelId="{843E7871-5477-4D45-B622-B2ABAD3CBB82}" type="presOf" srcId="{5A13F704-F9B1-46C0-B069-DE67B7CFAFE5}" destId="{EC441637-514B-4300-A7F5-F361F9FC4AC1}" srcOrd="1" destOrd="0" presId="urn:microsoft.com/office/officeart/2005/8/layout/radial5"/>
    <dgm:cxn modelId="{0E9BB456-6636-4BD3-A3F7-B07A9368CD3A}" type="presOf" srcId="{3A903A5A-5F5D-4121-8575-919A0D74CCCF}" destId="{6E7FEE25-CD39-4AA1-BA01-EC9FCC6C2F8B}" srcOrd="0" destOrd="0" presId="urn:microsoft.com/office/officeart/2005/8/layout/radial5"/>
    <dgm:cxn modelId="{3F24907D-85E2-4C5D-A261-1EDB254E667B}" type="presOf" srcId="{B5E8F9B8-675B-43A0-A10B-53A25ED7C3D3}" destId="{18E65BA5-95D1-483D-80A2-A5C0817EDE28}" srcOrd="0" destOrd="0" presId="urn:microsoft.com/office/officeart/2005/8/layout/radial5"/>
    <dgm:cxn modelId="{AED57386-0842-48CD-8787-BA230AD3DA55}" type="presOf" srcId="{433260D6-A1E7-45FA-9160-AF4ED464A89F}" destId="{AA0263A5-4C82-472A-8CAA-EBCDC72EE3E0}" srcOrd="0" destOrd="0" presId="urn:microsoft.com/office/officeart/2005/8/layout/radial5"/>
    <dgm:cxn modelId="{8F71A187-3BEC-4FB7-A578-8DC37B4A3920}" type="presOf" srcId="{8D18E111-0192-4226-BE69-5F4CC51FA161}" destId="{6A743067-4E8C-4AC6-95C0-03652FAB7B4C}" srcOrd="0" destOrd="0" presId="urn:microsoft.com/office/officeart/2005/8/layout/radial5"/>
    <dgm:cxn modelId="{79260D8C-5355-43B3-82F1-681D769B92F2}" type="presOf" srcId="{BC135476-40AB-444B-B2E6-32D356AEC274}" destId="{AD2E7F39-35B9-463E-A21A-C0AAD8FC923D}" srcOrd="0" destOrd="0" presId="urn:microsoft.com/office/officeart/2005/8/layout/radial5"/>
    <dgm:cxn modelId="{3BF3EF90-936E-4E16-8D98-645A17F7AE45}" srcId="{BC135476-40AB-444B-B2E6-32D356AEC274}" destId="{433260D6-A1E7-45FA-9160-AF4ED464A89F}" srcOrd="4" destOrd="0" parTransId="{3A903A5A-5F5D-4121-8575-919A0D74CCCF}" sibTransId="{D387C89D-2187-4AF4-9EEA-188A4D796E32}"/>
    <dgm:cxn modelId="{486BEC95-8AFF-48DC-8508-ADAE92394809}" srcId="{BC135476-40AB-444B-B2E6-32D356AEC274}" destId="{A40BE5EB-4867-4BA2-A81A-194B3AB65F29}" srcOrd="0" destOrd="0" parTransId="{3D5A2F23-3B56-4E01-87A6-68451A7144F4}" sibTransId="{FED66A2B-6FA0-4D87-922F-1076479CF6C6}"/>
    <dgm:cxn modelId="{254CA197-104A-42AF-84AC-FB45CC1979C9}" srcId="{BC135476-40AB-444B-B2E6-32D356AEC274}" destId="{78A9CF76-2A9B-4074-A9F1-73B710C36322}" srcOrd="1" destOrd="0" parTransId="{08117CD3-653D-409C-9274-F94E9E9C1BEA}" sibTransId="{ABCE7B12-EB79-4E72-8F43-4C7E70A70B07}"/>
    <dgm:cxn modelId="{CDC19CA6-B697-41CA-A20B-8C03D8CB69D5}" type="presOf" srcId="{8A05E57F-78AB-4F3A-92B2-F8123D4EFD95}" destId="{5FF4BC29-9FA4-48D1-B5EC-9FE71BBA8251}" srcOrd="0" destOrd="0" presId="urn:microsoft.com/office/officeart/2005/8/layout/radial5"/>
    <dgm:cxn modelId="{02D338BA-12D0-4EB1-B7FE-2C6E94E12221}" srcId="{85AE3F52-720F-4C7C-BFE6-CAE38C861931}" destId="{BC135476-40AB-444B-B2E6-32D356AEC274}" srcOrd="0" destOrd="0" parTransId="{077B7EF7-AD90-42D2-9D47-36F5D2E106C7}" sibTransId="{EF6320D7-5BD5-4870-B6AC-F597608F4DA6}"/>
    <dgm:cxn modelId="{A79914D1-9B00-479F-A013-E7E12F465FDD}" type="presOf" srcId="{08117CD3-653D-409C-9274-F94E9E9C1BEA}" destId="{1FC98B75-0D02-4770-93A3-45DF6FFB1B31}" srcOrd="0" destOrd="0" presId="urn:microsoft.com/office/officeart/2005/8/layout/radial5"/>
    <dgm:cxn modelId="{F5518FD8-14B3-40EF-8F4D-0D8A400B4476}" type="presOf" srcId="{8D18E111-0192-4226-BE69-5F4CC51FA161}" destId="{1B222F1A-52B6-495D-BDFD-96CD9A6A96A3}" srcOrd="1" destOrd="0" presId="urn:microsoft.com/office/officeart/2005/8/layout/radial5"/>
    <dgm:cxn modelId="{C792B2E0-6126-41BF-87D2-D4941CAA6712}" type="presOf" srcId="{3A903A5A-5F5D-4121-8575-919A0D74CCCF}" destId="{A8B1E083-69F7-4966-95A5-96CE147CF569}" srcOrd="1" destOrd="0" presId="urn:microsoft.com/office/officeart/2005/8/layout/radial5"/>
    <dgm:cxn modelId="{BCED93E2-4095-4A72-9AED-92350C292A54}" srcId="{BC135476-40AB-444B-B2E6-32D356AEC274}" destId="{8C74BCE6-1B28-4E67-A4AF-B9AE335FDC67}" srcOrd="2" destOrd="0" parTransId="{8D18E111-0192-4226-BE69-5F4CC51FA161}" sibTransId="{4D56A64E-7176-4D44-ADE3-AEE14180491C}"/>
    <dgm:cxn modelId="{289939E4-1B90-4F63-A544-8172898891BD}" type="presOf" srcId="{08117CD3-653D-409C-9274-F94E9E9C1BEA}" destId="{5278F310-53C5-4983-9351-9AC568265B63}" srcOrd="1" destOrd="0" presId="urn:microsoft.com/office/officeart/2005/8/layout/radial5"/>
    <dgm:cxn modelId="{2154C2EC-9F6B-41E4-8F41-3483E8A3CD8D}" srcId="{BC135476-40AB-444B-B2E6-32D356AEC274}" destId="{B5E8F9B8-675B-43A0-A10B-53A25ED7C3D3}" srcOrd="6" destOrd="0" parTransId="{F5F489DF-BE27-41D6-A425-1AC0F3E64EF7}" sibTransId="{F97D6494-BF95-4165-82EE-B34F0F8FAF2D}"/>
    <dgm:cxn modelId="{AB33F6F1-4E37-4AA2-BE1A-5C666976FD45}" type="presOf" srcId="{3D5A2F23-3B56-4E01-87A6-68451A7144F4}" destId="{D823D05F-3D91-4863-ABBF-87BC89356DD2}" srcOrd="1" destOrd="0" presId="urn:microsoft.com/office/officeart/2005/8/layout/radial5"/>
    <dgm:cxn modelId="{C1AFEFF3-C5C1-4547-9CB6-6EFB6731A0BF}" type="presOf" srcId="{A40BE5EB-4867-4BA2-A81A-194B3AB65F29}" destId="{16269F8B-1F78-4EE0-90B7-569F019E79E1}" srcOrd="0" destOrd="0" presId="urn:microsoft.com/office/officeart/2005/8/layout/radial5"/>
    <dgm:cxn modelId="{299A36F6-7B69-4EAA-8D2C-44FDFD278C42}" type="presOf" srcId="{606883C7-7736-4F69-8D05-8404E4674A87}" destId="{28B24066-60E8-40CF-8C00-6F89A34A1361}" srcOrd="1" destOrd="0" presId="urn:microsoft.com/office/officeart/2005/8/layout/radial5"/>
    <dgm:cxn modelId="{BB1BF1FD-5A2D-4766-8092-D2CAAC011275}" type="presParOf" srcId="{1A0C0F9E-F3C1-4AEB-8DA2-0730DDE92BF1}" destId="{AD2E7F39-35B9-463E-A21A-C0AAD8FC923D}" srcOrd="0" destOrd="0" presId="urn:microsoft.com/office/officeart/2005/8/layout/radial5"/>
    <dgm:cxn modelId="{7970AFE0-1640-400E-97CB-B0CEF4AA9DDA}" type="presParOf" srcId="{1A0C0F9E-F3C1-4AEB-8DA2-0730DDE92BF1}" destId="{62816555-2462-432A-9B3F-C860D373B489}" srcOrd="1" destOrd="0" presId="urn:microsoft.com/office/officeart/2005/8/layout/radial5"/>
    <dgm:cxn modelId="{460AC41C-057B-40CA-8282-8EFD4381FDAB}" type="presParOf" srcId="{62816555-2462-432A-9B3F-C860D373B489}" destId="{D823D05F-3D91-4863-ABBF-87BC89356DD2}" srcOrd="0" destOrd="0" presId="urn:microsoft.com/office/officeart/2005/8/layout/radial5"/>
    <dgm:cxn modelId="{9BECDFD9-FE84-4836-B473-472A40D22954}" type="presParOf" srcId="{1A0C0F9E-F3C1-4AEB-8DA2-0730DDE92BF1}" destId="{16269F8B-1F78-4EE0-90B7-569F019E79E1}" srcOrd="2" destOrd="0" presId="urn:microsoft.com/office/officeart/2005/8/layout/radial5"/>
    <dgm:cxn modelId="{843CF615-235E-4D46-BD1A-70351FB9AE3A}" type="presParOf" srcId="{1A0C0F9E-F3C1-4AEB-8DA2-0730DDE92BF1}" destId="{1FC98B75-0D02-4770-93A3-45DF6FFB1B31}" srcOrd="3" destOrd="0" presId="urn:microsoft.com/office/officeart/2005/8/layout/radial5"/>
    <dgm:cxn modelId="{96FCD18F-76D6-446B-BBD2-045BD5447408}" type="presParOf" srcId="{1FC98B75-0D02-4770-93A3-45DF6FFB1B31}" destId="{5278F310-53C5-4983-9351-9AC568265B63}" srcOrd="0" destOrd="0" presId="urn:microsoft.com/office/officeart/2005/8/layout/radial5"/>
    <dgm:cxn modelId="{DA014C7E-34F0-4F25-BB35-974E6945E072}" type="presParOf" srcId="{1A0C0F9E-F3C1-4AEB-8DA2-0730DDE92BF1}" destId="{3060B08F-0219-47DB-B813-037F5F573429}" srcOrd="4" destOrd="0" presId="urn:microsoft.com/office/officeart/2005/8/layout/radial5"/>
    <dgm:cxn modelId="{0CD6EA2A-9735-499C-BC60-F5FD1CC4437D}" type="presParOf" srcId="{1A0C0F9E-F3C1-4AEB-8DA2-0730DDE92BF1}" destId="{6A743067-4E8C-4AC6-95C0-03652FAB7B4C}" srcOrd="5" destOrd="0" presId="urn:microsoft.com/office/officeart/2005/8/layout/radial5"/>
    <dgm:cxn modelId="{97024822-9747-4259-874A-21CFCCF0F186}" type="presParOf" srcId="{6A743067-4E8C-4AC6-95C0-03652FAB7B4C}" destId="{1B222F1A-52B6-495D-BDFD-96CD9A6A96A3}" srcOrd="0" destOrd="0" presId="urn:microsoft.com/office/officeart/2005/8/layout/radial5"/>
    <dgm:cxn modelId="{83430115-E351-47AC-A2D5-0DF463640005}" type="presParOf" srcId="{1A0C0F9E-F3C1-4AEB-8DA2-0730DDE92BF1}" destId="{041FEDE2-EE7C-44B1-8352-52D4E44C6870}" srcOrd="6" destOrd="0" presId="urn:microsoft.com/office/officeart/2005/8/layout/radial5"/>
    <dgm:cxn modelId="{7768D0DE-A876-4814-9FAC-F00D55018E9A}" type="presParOf" srcId="{1A0C0F9E-F3C1-4AEB-8DA2-0730DDE92BF1}" destId="{5DAAD66C-B7E3-484A-BEB9-F9DBB9865D4D}" srcOrd="7" destOrd="0" presId="urn:microsoft.com/office/officeart/2005/8/layout/radial5"/>
    <dgm:cxn modelId="{C16E2B9A-DAC5-4003-B97A-1575079AEEA0}" type="presParOf" srcId="{5DAAD66C-B7E3-484A-BEB9-F9DBB9865D4D}" destId="{28B24066-60E8-40CF-8C00-6F89A34A1361}" srcOrd="0" destOrd="0" presId="urn:microsoft.com/office/officeart/2005/8/layout/radial5"/>
    <dgm:cxn modelId="{09B5C71C-C635-48B6-86EA-A505381D1D86}" type="presParOf" srcId="{1A0C0F9E-F3C1-4AEB-8DA2-0730DDE92BF1}" destId="{671A7D3A-9736-41F6-814B-177F7823ABED}" srcOrd="8" destOrd="0" presId="urn:microsoft.com/office/officeart/2005/8/layout/radial5"/>
    <dgm:cxn modelId="{9911039C-C508-4C0B-94C6-8CA53F06D79B}" type="presParOf" srcId="{1A0C0F9E-F3C1-4AEB-8DA2-0730DDE92BF1}" destId="{6E7FEE25-CD39-4AA1-BA01-EC9FCC6C2F8B}" srcOrd="9" destOrd="0" presId="urn:microsoft.com/office/officeart/2005/8/layout/radial5"/>
    <dgm:cxn modelId="{603F613F-3FCF-49CD-8EB8-BC93CB6085EF}" type="presParOf" srcId="{6E7FEE25-CD39-4AA1-BA01-EC9FCC6C2F8B}" destId="{A8B1E083-69F7-4966-95A5-96CE147CF569}" srcOrd="0" destOrd="0" presId="urn:microsoft.com/office/officeart/2005/8/layout/radial5"/>
    <dgm:cxn modelId="{3765F065-C616-480C-8707-D0EA59B426E1}" type="presParOf" srcId="{1A0C0F9E-F3C1-4AEB-8DA2-0730DDE92BF1}" destId="{AA0263A5-4C82-472A-8CAA-EBCDC72EE3E0}" srcOrd="10" destOrd="0" presId="urn:microsoft.com/office/officeart/2005/8/layout/radial5"/>
    <dgm:cxn modelId="{7D821AE9-C8FB-4EAC-BC57-832709246E72}" type="presParOf" srcId="{1A0C0F9E-F3C1-4AEB-8DA2-0730DDE92BF1}" destId="{14E1FED3-7703-4BC6-A011-3BA9D6FAEE90}" srcOrd="11" destOrd="0" presId="urn:microsoft.com/office/officeart/2005/8/layout/radial5"/>
    <dgm:cxn modelId="{9FA89217-F761-43B6-9856-E3366BEA2C63}" type="presParOf" srcId="{14E1FED3-7703-4BC6-A011-3BA9D6FAEE90}" destId="{EC441637-514B-4300-A7F5-F361F9FC4AC1}" srcOrd="0" destOrd="0" presId="urn:microsoft.com/office/officeart/2005/8/layout/radial5"/>
    <dgm:cxn modelId="{7C3F8877-61CD-472C-9712-D3B8BDA3E0D3}" type="presParOf" srcId="{1A0C0F9E-F3C1-4AEB-8DA2-0730DDE92BF1}" destId="{5FF4BC29-9FA4-48D1-B5EC-9FE71BBA8251}" srcOrd="12" destOrd="0" presId="urn:microsoft.com/office/officeart/2005/8/layout/radial5"/>
    <dgm:cxn modelId="{87EF0FA5-11AF-4C09-A2AA-0E86B7E39281}" type="presParOf" srcId="{1A0C0F9E-F3C1-4AEB-8DA2-0730DDE92BF1}" destId="{1DF6E9F6-00D1-4AA3-B063-44322918400A}" srcOrd="13" destOrd="0" presId="urn:microsoft.com/office/officeart/2005/8/layout/radial5"/>
    <dgm:cxn modelId="{578FF5A9-8196-499A-9BFE-F86DFB19E495}" type="presParOf" srcId="{1DF6E9F6-00D1-4AA3-B063-44322918400A}" destId="{34E80364-1B08-435F-90CF-85895789E831}" srcOrd="0" destOrd="0" presId="urn:microsoft.com/office/officeart/2005/8/layout/radial5"/>
    <dgm:cxn modelId="{9405A6E5-3C2C-4DFC-A441-22794C1EBA52}" type="presParOf" srcId="{1A0C0F9E-F3C1-4AEB-8DA2-0730DDE92BF1}" destId="{18E65BA5-95D1-483D-80A2-A5C0817EDE2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E3F52-720F-4C7C-BFE6-CAE38C86193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C135476-40AB-444B-B2E6-32D356AEC274}">
      <dgm:prSet phldrT="[Text]" custT="1"/>
      <dgm:spPr/>
      <dgm:t>
        <a:bodyPr/>
        <a:lstStyle/>
        <a:p>
          <a:r>
            <a:rPr lang="en-GB" sz="1200"/>
            <a:t>Person - Centred</a:t>
          </a:r>
        </a:p>
      </dgm:t>
    </dgm:pt>
    <dgm:pt modelId="{077B7EF7-AD90-42D2-9D47-36F5D2E106C7}" type="parTrans" cxnId="{02D338BA-12D0-4EB1-B7FE-2C6E94E12221}">
      <dgm:prSet/>
      <dgm:spPr/>
      <dgm:t>
        <a:bodyPr/>
        <a:lstStyle/>
        <a:p>
          <a:endParaRPr lang="en-GB" sz="1200"/>
        </a:p>
      </dgm:t>
    </dgm:pt>
    <dgm:pt modelId="{EF6320D7-5BD5-4870-B6AC-F597608F4DA6}" type="sibTrans" cxnId="{02D338BA-12D0-4EB1-B7FE-2C6E94E12221}">
      <dgm:prSet/>
      <dgm:spPr/>
      <dgm:t>
        <a:bodyPr/>
        <a:lstStyle/>
        <a:p>
          <a:endParaRPr lang="en-GB" sz="1200"/>
        </a:p>
      </dgm:t>
    </dgm:pt>
    <dgm:pt modelId="{A40BE5EB-4867-4BA2-A81A-194B3AB65F29}">
      <dgm:prSet phldrT="[Text]" custT="1"/>
      <dgm:spPr/>
      <dgm:t>
        <a:bodyPr/>
        <a:lstStyle/>
        <a:p>
          <a:r>
            <a:rPr lang="en-GB" sz="1200"/>
            <a:t>Safety</a:t>
          </a:r>
        </a:p>
      </dgm:t>
    </dgm:pt>
    <dgm:pt modelId="{3D5A2F23-3B56-4E01-87A6-68451A7144F4}" type="parTrans" cxnId="{486BEC95-8AFF-48DC-8508-ADAE92394809}">
      <dgm:prSet custT="1"/>
      <dgm:spPr/>
      <dgm:t>
        <a:bodyPr/>
        <a:lstStyle/>
        <a:p>
          <a:endParaRPr lang="en-GB" sz="1200"/>
        </a:p>
      </dgm:t>
    </dgm:pt>
    <dgm:pt modelId="{FED66A2B-6FA0-4D87-922F-1076479CF6C6}" type="sibTrans" cxnId="{486BEC95-8AFF-48DC-8508-ADAE92394809}">
      <dgm:prSet/>
      <dgm:spPr/>
      <dgm:t>
        <a:bodyPr/>
        <a:lstStyle/>
        <a:p>
          <a:endParaRPr lang="en-GB" sz="1200"/>
        </a:p>
      </dgm:t>
    </dgm:pt>
    <dgm:pt modelId="{78A9CF76-2A9B-4074-A9F1-73B710C3632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000"/>
            <a:t>Effectiveness</a:t>
          </a:r>
        </a:p>
      </dgm:t>
    </dgm:pt>
    <dgm:pt modelId="{08117CD3-653D-409C-9274-F94E9E9C1BEA}" type="parTrans" cxnId="{254CA197-104A-42AF-84AC-FB45CC1979C9}">
      <dgm:prSet custT="1"/>
      <dgm:spPr>
        <a:solidFill>
          <a:srgbClr val="002060"/>
        </a:solidFill>
      </dgm:spPr>
      <dgm:t>
        <a:bodyPr/>
        <a:lstStyle/>
        <a:p>
          <a:endParaRPr lang="en-GB" sz="1200"/>
        </a:p>
      </dgm:t>
    </dgm:pt>
    <dgm:pt modelId="{ABCE7B12-EB79-4E72-8F43-4C7E70A70B07}" type="sibTrans" cxnId="{254CA197-104A-42AF-84AC-FB45CC1979C9}">
      <dgm:prSet/>
      <dgm:spPr/>
      <dgm:t>
        <a:bodyPr/>
        <a:lstStyle/>
        <a:p>
          <a:endParaRPr lang="en-GB" sz="1200"/>
        </a:p>
      </dgm:t>
    </dgm:pt>
    <dgm:pt modelId="{81BD86D8-B116-46B8-8321-05B1F77EA59D}">
      <dgm:prSet phldrT="[Text]" custT="1"/>
      <dgm:spPr/>
      <dgm:t>
        <a:bodyPr/>
        <a:lstStyle/>
        <a:p>
          <a:r>
            <a:rPr lang="en-GB" sz="1200"/>
            <a:t>Timeliness</a:t>
          </a:r>
        </a:p>
      </dgm:t>
    </dgm:pt>
    <dgm:pt modelId="{606883C7-7736-4F69-8D05-8404E4674A87}" type="parTrans" cxnId="{CD242F3E-6E70-450A-9675-615104C52289}">
      <dgm:prSet custT="1"/>
      <dgm:spPr/>
      <dgm:t>
        <a:bodyPr/>
        <a:lstStyle/>
        <a:p>
          <a:endParaRPr lang="en-GB" sz="1200"/>
        </a:p>
      </dgm:t>
    </dgm:pt>
    <dgm:pt modelId="{F5FF0870-7464-47C0-99D9-F38C3364477D}" type="sibTrans" cxnId="{CD242F3E-6E70-450A-9675-615104C52289}">
      <dgm:prSet/>
      <dgm:spPr/>
      <dgm:t>
        <a:bodyPr/>
        <a:lstStyle/>
        <a:p>
          <a:endParaRPr lang="en-GB" sz="1200"/>
        </a:p>
      </dgm:t>
    </dgm:pt>
    <dgm:pt modelId="{433260D6-A1E7-45FA-9160-AF4ED464A89F}">
      <dgm:prSet phldrT="[Text]" custT="1"/>
      <dgm:spPr/>
      <dgm:t>
        <a:bodyPr/>
        <a:lstStyle/>
        <a:p>
          <a:r>
            <a:rPr lang="en-GB" sz="1200"/>
            <a:t>Efficiency</a:t>
          </a:r>
        </a:p>
      </dgm:t>
    </dgm:pt>
    <dgm:pt modelId="{3A903A5A-5F5D-4121-8575-919A0D74CCCF}" type="parTrans" cxnId="{3BF3EF90-936E-4E16-8D98-645A17F7AE45}">
      <dgm:prSet custT="1"/>
      <dgm:spPr/>
      <dgm:t>
        <a:bodyPr/>
        <a:lstStyle/>
        <a:p>
          <a:endParaRPr lang="en-GB" sz="1200"/>
        </a:p>
      </dgm:t>
    </dgm:pt>
    <dgm:pt modelId="{D387C89D-2187-4AF4-9EEA-188A4D796E32}" type="sibTrans" cxnId="{3BF3EF90-936E-4E16-8D98-645A17F7AE45}">
      <dgm:prSet/>
      <dgm:spPr/>
      <dgm:t>
        <a:bodyPr/>
        <a:lstStyle/>
        <a:p>
          <a:endParaRPr lang="en-GB" sz="1200"/>
        </a:p>
      </dgm:t>
    </dgm:pt>
    <dgm:pt modelId="{B5E8F9B8-675B-43A0-A10B-53A25ED7C3D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/>
            <a:t>Equity</a:t>
          </a:r>
        </a:p>
      </dgm:t>
    </dgm:pt>
    <dgm:pt modelId="{F5F489DF-BE27-41D6-A425-1AC0F3E64EF7}" type="parTrans" cxnId="{2154C2EC-9F6B-41E4-8F41-3483E8A3CD8D}">
      <dgm:prSet custT="1"/>
      <dgm:spPr>
        <a:solidFill>
          <a:srgbClr val="C00000"/>
        </a:solidFill>
      </dgm:spPr>
      <dgm:t>
        <a:bodyPr/>
        <a:lstStyle/>
        <a:p>
          <a:endParaRPr lang="en-GB" sz="1200"/>
        </a:p>
      </dgm:t>
    </dgm:pt>
    <dgm:pt modelId="{F97D6494-BF95-4165-82EE-B34F0F8FAF2D}" type="sibTrans" cxnId="{2154C2EC-9F6B-41E4-8F41-3483E8A3CD8D}">
      <dgm:prSet/>
      <dgm:spPr/>
      <dgm:t>
        <a:bodyPr/>
        <a:lstStyle/>
        <a:p>
          <a:endParaRPr lang="en-GB" sz="1200"/>
        </a:p>
      </dgm:t>
    </dgm:pt>
    <dgm:pt modelId="{8A05E57F-78AB-4F3A-92B2-F8123D4EFD95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Sustainability</a:t>
          </a:r>
        </a:p>
      </dgm:t>
    </dgm:pt>
    <dgm:pt modelId="{5A13F704-F9B1-46C0-B069-DE67B7CFAFE5}" type="parTrans" cxnId="{B1194609-65CE-4559-B669-2A2BCC17CD23}">
      <dgm:prSet custT="1"/>
      <dgm:spPr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AAF59F4-6C75-4040-8B10-040684D87B5B}" type="sibTrans" cxnId="{B1194609-65CE-4559-B669-2A2BCC17CD23}">
      <dgm:prSet/>
      <dgm:spPr/>
      <dgm:t>
        <a:bodyPr/>
        <a:lstStyle/>
        <a:p>
          <a:endParaRPr lang="en-GB" sz="1200"/>
        </a:p>
      </dgm:t>
    </dgm:pt>
    <dgm:pt modelId="{1A0C0F9E-F3C1-4AEB-8DA2-0730DDE92BF1}" type="pres">
      <dgm:prSet presAssocID="{85AE3F52-720F-4C7C-BFE6-CAE38C8619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2E7F39-35B9-463E-A21A-C0AAD8FC923D}" type="pres">
      <dgm:prSet presAssocID="{BC135476-40AB-444B-B2E6-32D356AEC274}" presName="centerShape" presStyleLbl="node0" presStyleIdx="0" presStyleCnt="1"/>
      <dgm:spPr/>
    </dgm:pt>
    <dgm:pt modelId="{62816555-2462-432A-9B3F-C860D373B489}" type="pres">
      <dgm:prSet presAssocID="{3D5A2F23-3B56-4E01-87A6-68451A7144F4}" presName="parTrans" presStyleLbl="sibTrans2D1" presStyleIdx="0" presStyleCnt="6" custAng="10800000"/>
      <dgm:spPr/>
    </dgm:pt>
    <dgm:pt modelId="{D823D05F-3D91-4863-ABBF-87BC89356DD2}" type="pres">
      <dgm:prSet presAssocID="{3D5A2F23-3B56-4E01-87A6-68451A7144F4}" presName="connectorText" presStyleLbl="sibTrans2D1" presStyleIdx="0" presStyleCnt="6"/>
      <dgm:spPr/>
    </dgm:pt>
    <dgm:pt modelId="{16269F8B-1F78-4EE0-90B7-569F019E79E1}" type="pres">
      <dgm:prSet presAssocID="{A40BE5EB-4867-4BA2-A81A-194B3AB65F29}" presName="node" presStyleLbl="node1" presStyleIdx="0" presStyleCnt="6">
        <dgm:presLayoutVars>
          <dgm:bulletEnabled val="1"/>
        </dgm:presLayoutVars>
      </dgm:prSet>
      <dgm:spPr/>
    </dgm:pt>
    <dgm:pt modelId="{1FC98B75-0D02-4770-93A3-45DF6FFB1B31}" type="pres">
      <dgm:prSet presAssocID="{08117CD3-653D-409C-9274-F94E9E9C1BEA}" presName="parTrans" presStyleLbl="sibTrans2D1" presStyleIdx="1" presStyleCnt="6" custAng="10849584"/>
      <dgm:spPr/>
    </dgm:pt>
    <dgm:pt modelId="{5278F310-53C5-4983-9351-9AC568265B63}" type="pres">
      <dgm:prSet presAssocID="{08117CD3-653D-409C-9274-F94E9E9C1BEA}" presName="connectorText" presStyleLbl="sibTrans2D1" presStyleIdx="1" presStyleCnt="6"/>
      <dgm:spPr/>
    </dgm:pt>
    <dgm:pt modelId="{3060B08F-0219-47DB-B813-037F5F573429}" type="pres">
      <dgm:prSet presAssocID="{78A9CF76-2A9B-4074-A9F1-73B710C36322}" presName="node" presStyleLbl="node1" presStyleIdx="1" presStyleCnt="6">
        <dgm:presLayoutVars>
          <dgm:bulletEnabled val="1"/>
        </dgm:presLayoutVars>
      </dgm:prSet>
      <dgm:spPr/>
    </dgm:pt>
    <dgm:pt modelId="{5DAAD66C-B7E3-484A-BEB9-F9DBB9865D4D}" type="pres">
      <dgm:prSet presAssocID="{606883C7-7736-4F69-8D05-8404E4674A87}" presName="parTrans" presStyleLbl="sibTrans2D1" presStyleIdx="2" presStyleCnt="6" custAng="11053937"/>
      <dgm:spPr/>
    </dgm:pt>
    <dgm:pt modelId="{28B24066-60E8-40CF-8C00-6F89A34A1361}" type="pres">
      <dgm:prSet presAssocID="{606883C7-7736-4F69-8D05-8404E4674A87}" presName="connectorText" presStyleLbl="sibTrans2D1" presStyleIdx="2" presStyleCnt="6"/>
      <dgm:spPr/>
    </dgm:pt>
    <dgm:pt modelId="{671A7D3A-9736-41F6-814B-177F7823ABED}" type="pres">
      <dgm:prSet presAssocID="{81BD86D8-B116-46B8-8321-05B1F77EA59D}" presName="node" presStyleLbl="node1" presStyleIdx="2" presStyleCnt="6">
        <dgm:presLayoutVars>
          <dgm:bulletEnabled val="1"/>
        </dgm:presLayoutVars>
      </dgm:prSet>
      <dgm:spPr/>
    </dgm:pt>
    <dgm:pt modelId="{6E7FEE25-CD39-4AA1-BA01-EC9FCC6C2F8B}" type="pres">
      <dgm:prSet presAssocID="{3A903A5A-5F5D-4121-8575-919A0D74CCCF}" presName="parTrans" presStyleLbl="sibTrans2D1" presStyleIdx="3" presStyleCnt="6" custAng="10629797"/>
      <dgm:spPr/>
    </dgm:pt>
    <dgm:pt modelId="{A8B1E083-69F7-4966-95A5-96CE147CF569}" type="pres">
      <dgm:prSet presAssocID="{3A903A5A-5F5D-4121-8575-919A0D74CCCF}" presName="connectorText" presStyleLbl="sibTrans2D1" presStyleIdx="3" presStyleCnt="6"/>
      <dgm:spPr/>
    </dgm:pt>
    <dgm:pt modelId="{AA0263A5-4C82-472A-8CAA-EBCDC72EE3E0}" type="pres">
      <dgm:prSet presAssocID="{433260D6-A1E7-45FA-9160-AF4ED464A89F}" presName="node" presStyleLbl="node1" presStyleIdx="3" presStyleCnt="6">
        <dgm:presLayoutVars>
          <dgm:bulletEnabled val="1"/>
        </dgm:presLayoutVars>
      </dgm:prSet>
      <dgm:spPr/>
    </dgm:pt>
    <dgm:pt modelId="{14E1FED3-7703-4BC6-A011-3BA9D6FAEE90}" type="pres">
      <dgm:prSet presAssocID="{5A13F704-F9B1-46C0-B069-DE67B7CFAFE5}" presName="parTrans" presStyleLbl="sibTrans2D1" presStyleIdx="4" presStyleCnt="6" custAng="10642382"/>
      <dgm:spPr>
        <a:xfrm rot="10028571">
          <a:off x="2522911" y="3241762"/>
          <a:ext cx="385218" cy="616687"/>
        </a:xfrm>
        <a:prstGeom prst="rightArrow">
          <a:avLst>
            <a:gd name="adj1" fmla="val 60000"/>
            <a:gd name="adj2" fmla="val 50000"/>
          </a:avLst>
        </a:prstGeom>
      </dgm:spPr>
    </dgm:pt>
    <dgm:pt modelId="{EC441637-514B-4300-A7F5-F361F9FC4AC1}" type="pres">
      <dgm:prSet presAssocID="{5A13F704-F9B1-46C0-B069-DE67B7CFAFE5}" presName="connectorText" presStyleLbl="sibTrans2D1" presStyleIdx="4" presStyleCnt="6"/>
      <dgm:spPr/>
    </dgm:pt>
    <dgm:pt modelId="{5FF4BC29-9FA4-48D1-B5EC-9FE71BBA8251}" type="pres">
      <dgm:prSet presAssocID="{8A05E57F-78AB-4F3A-92B2-F8123D4EFD95}" presName="node" presStyleLbl="node1" presStyleIdx="4" presStyleCnt="6">
        <dgm:presLayoutVars>
          <dgm:bulletEnabled val="1"/>
        </dgm:presLayoutVars>
      </dgm:prSet>
      <dgm:spPr>
        <a:xfrm>
          <a:off x="738645" y="2998817"/>
          <a:ext cx="1632408" cy="1632408"/>
        </a:xfrm>
        <a:prstGeom prst="ellipse">
          <a:avLst/>
        </a:prstGeom>
      </dgm:spPr>
    </dgm:pt>
    <dgm:pt modelId="{1DF6E9F6-00D1-4AA3-B063-44322918400A}" type="pres">
      <dgm:prSet presAssocID="{F5F489DF-BE27-41D6-A425-1AC0F3E64EF7}" presName="parTrans" presStyleLbl="sibTrans2D1" presStyleIdx="5" presStyleCnt="6" custAng="10595311"/>
      <dgm:spPr/>
    </dgm:pt>
    <dgm:pt modelId="{34E80364-1B08-435F-90CF-85895789E831}" type="pres">
      <dgm:prSet presAssocID="{F5F489DF-BE27-41D6-A425-1AC0F3E64EF7}" presName="connectorText" presStyleLbl="sibTrans2D1" presStyleIdx="5" presStyleCnt="6"/>
      <dgm:spPr/>
    </dgm:pt>
    <dgm:pt modelId="{18E65BA5-95D1-483D-80A2-A5C0817EDE28}" type="pres">
      <dgm:prSet presAssocID="{B5E8F9B8-675B-43A0-A10B-53A25ED7C3D3}" presName="node" presStyleLbl="node1" presStyleIdx="5" presStyleCnt="6">
        <dgm:presLayoutVars>
          <dgm:bulletEnabled val="1"/>
        </dgm:presLayoutVars>
      </dgm:prSet>
      <dgm:spPr/>
    </dgm:pt>
  </dgm:ptLst>
  <dgm:cxnLst>
    <dgm:cxn modelId="{B1194609-65CE-4559-B669-2A2BCC17CD23}" srcId="{BC135476-40AB-444B-B2E6-32D356AEC274}" destId="{8A05E57F-78AB-4F3A-92B2-F8123D4EFD95}" srcOrd="4" destOrd="0" parTransId="{5A13F704-F9B1-46C0-B069-DE67B7CFAFE5}" sibTransId="{3AAF59F4-6C75-4040-8B10-040684D87B5B}"/>
    <dgm:cxn modelId="{9CE40117-1CC6-4DDB-99E9-6319E9CE1A42}" type="presOf" srcId="{81BD86D8-B116-46B8-8321-05B1F77EA59D}" destId="{671A7D3A-9736-41F6-814B-177F7823ABED}" srcOrd="0" destOrd="0" presId="urn:microsoft.com/office/officeart/2005/8/layout/radial5"/>
    <dgm:cxn modelId="{D0592C18-F550-4053-907C-903CBD8A7814}" type="presOf" srcId="{85AE3F52-720F-4C7C-BFE6-CAE38C861931}" destId="{1A0C0F9E-F3C1-4AEB-8DA2-0730DDE92BF1}" srcOrd="0" destOrd="0" presId="urn:microsoft.com/office/officeart/2005/8/layout/radial5"/>
    <dgm:cxn modelId="{F43DFA18-59FA-481C-9A2E-94128479329D}" type="presOf" srcId="{F5F489DF-BE27-41D6-A425-1AC0F3E64EF7}" destId="{34E80364-1B08-435F-90CF-85895789E831}" srcOrd="1" destOrd="0" presId="urn:microsoft.com/office/officeart/2005/8/layout/radial5"/>
    <dgm:cxn modelId="{0FF43A26-16C3-4A70-A0A0-AE186FEBFA25}" type="presOf" srcId="{F5F489DF-BE27-41D6-A425-1AC0F3E64EF7}" destId="{1DF6E9F6-00D1-4AA3-B063-44322918400A}" srcOrd="0" destOrd="0" presId="urn:microsoft.com/office/officeart/2005/8/layout/radial5"/>
    <dgm:cxn modelId="{5E48BB39-D700-4936-8988-3D74F5103B79}" type="presOf" srcId="{606883C7-7736-4F69-8D05-8404E4674A87}" destId="{5DAAD66C-B7E3-484A-BEB9-F9DBB9865D4D}" srcOrd="0" destOrd="0" presId="urn:microsoft.com/office/officeart/2005/8/layout/radial5"/>
    <dgm:cxn modelId="{CD242F3E-6E70-450A-9675-615104C52289}" srcId="{BC135476-40AB-444B-B2E6-32D356AEC274}" destId="{81BD86D8-B116-46B8-8321-05B1F77EA59D}" srcOrd="2" destOrd="0" parTransId="{606883C7-7736-4F69-8D05-8404E4674A87}" sibTransId="{F5FF0870-7464-47C0-99D9-F38C3364477D}"/>
    <dgm:cxn modelId="{2639AC62-746C-4E23-B9E2-54F3DFD0B0AD}" type="presOf" srcId="{78A9CF76-2A9B-4074-A9F1-73B710C36322}" destId="{3060B08F-0219-47DB-B813-037F5F573429}" srcOrd="0" destOrd="0" presId="urn:microsoft.com/office/officeart/2005/8/layout/radial5"/>
    <dgm:cxn modelId="{68B21364-C2E4-44C0-B93E-4B3A4D0117FA}" type="presOf" srcId="{3D5A2F23-3B56-4E01-87A6-68451A7144F4}" destId="{62816555-2462-432A-9B3F-C860D373B489}" srcOrd="0" destOrd="0" presId="urn:microsoft.com/office/officeart/2005/8/layout/radial5"/>
    <dgm:cxn modelId="{0CAC576E-AD89-4D2F-8C4B-2CE4E408B547}" type="presOf" srcId="{5A13F704-F9B1-46C0-B069-DE67B7CFAFE5}" destId="{14E1FED3-7703-4BC6-A011-3BA9D6FAEE90}" srcOrd="0" destOrd="0" presId="urn:microsoft.com/office/officeart/2005/8/layout/radial5"/>
    <dgm:cxn modelId="{843E7871-5477-4D45-B622-B2ABAD3CBB82}" type="presOf" srcId="{5A13F704-F9B1-46C0-B069-DE67B7CFAFE5}" destId="{EC441637-514B-4300-A7F5-F361F9FC4AC1}" srcOrd="1" destOrd="0" presId="urn:microsoft.com/office/officeart/2005/8/layout/radial5"/>
    <dgm:cxn modelId="{0E9BB456-6636-4BD3-A3F7-B07A9368CD3A}" type="presOf" srcId="{3A903A5A-5F5D-4121-8575-919A0D74CCCF}" destId="{6E7FEE25-CD39-4AA1-BA01-EC9FCC6C2F8B}" srcOrd="0" destOrd="0" presId="urn:microsoft.com/office/officeart/2005/8/layout/radial5"/>
    <dgm:cxn modelId="{3F24907D-85E2-4C5D-A261-1EDB254E667B}" type="presOf" srcId="{B5E8F9B8-675B-43A0-A10B-53A25ED7C3D3}" destId="{18E65BA5-95D1-483D-80A2-A5C0817EDE28}" srcOrd="0" destOrd="0" presId="urn:microsoft.com/office/officeart/2005/8/layout/radial5"/>
    <dgm:cxn modelId="{AED57386-0842-48CD-8787-BA230AD3DA55}" type="presOf" srcId="{433260D6-A1E7-45FA-9160-AF4ED464A89F}" destId="{AA0263A5-4C82-472A-8CAA-EBCDC72EE3E0}" srcOrd="0" destOrd="0" presId="urn:microsoft.com/office/officeart/2005/8/layout/radial5"/>
    <dgm:cxn modelId="{79260D8C-5355-43B3-82F1-681D769B92F2}" type="presOf" srcId="{BC135476-40AB-444B-B2E6-32D356AEC274}" destId="{AD2E7F39-35B9-463E-A21A-C0AAD8FC923D}" srcOrd="0" destOrd="0" presId="urn:microsoft.com/office/officeart/2005/8/layout/radial5"/>
    <dgm:cxn modelId="{3BF3EF90-936E-4E16-8D98-645A17F7AE45}" srcId="{BC135476-40AB-444B-B2E6-32D356AEC274}" destId="{433260D6-A1E7-45FA-9160-AF4ED464A89F}" srcOrd="3" destOrd="0" parTransId="{3A903A5A-5F5D-4121-8575-919A0D74CCCF}" sibTransId="{D387C89D-2187-4AF4-9EEA-188A4D796E32}"/>
    <dgm:cxn modelId="{486BEC95-8AFF-48DC-8508-ADAE92394809}" srcId="{BC135476-40AB-444B-B2E6-32D356AEC274}" destId="{A40BE5EB-4867-4BA2-A81A-194B3AB65F29}" srcOrd="0" destOrd="0" parTransId="{3D5A2F23-3B56-4E01-87A6-68451A7144F4}" sibTransId="{FED66A2B-6FA0-4D87-922F-1076479CF6C6}"/>
    <dgm:cxn modelId="{254CA197-104A-42AF-84AC-FB45CC1979C9}" srcId="{BC135476-40AB-444B-B2E6-32D356AEC274}" destId="{78A9CF76-2A9B-4074-A9F1-73B710C36322}" srcOrd="1" destOrd="0" parTransId="{08117CD3-653D-409C-9274-F94E9E9C1BEA}" sibTransId="{ABCE7B12-EB79-4E72-8F43-4C7E70A70B07}"/>
    <dgm:cxn modelId="{CDC19CA6-B697-41CA-A20B-8C03D8CB69D5}" type="presOf" srcId="{8A05E57F-78AB-4F3A-92B2-F8123D4EFD95}" destId="{5FF4BC29-9FA4-48D1-B5EC-9FE71BBA8251}" srcOrd="0" destOrd="0" presId="urn:microsoft.com/office/officeart/2005/8/layout/radial5"/>
    <dgm:cxn modelId="{02D338BA-12D0-4EB1-B7FE-2C6E94E12221}" srcId="{85AE3F52-720F-4C7C-BFE6-CAE38C861931}" destId="{BC135476-40AB-444B-B2E6-32D356AEC274}" srcOrd="0" destOrd="0" parTransId="{077B7EF7-AD90-42D2-9D47-36F5D2E106C7}" sibTransId="{EF6320D7-5BD5-4870-B6AC-F597608F4DA6}"/>
    <dgm:cxn modelId="{A79914D1-9B00-479F-A013-E7E12F465FDD}" type="presOf" srcId="{08117CD3-653D-409C-9274-F94E9E9C1BEA}" destId="{1FC98B75-0D02-4770-93A3-45DF6FFB1B31}" srcOrd="0" destOrd="0" presId="urn:microsoft.com/office/officeart/2005/8/layout/radial5"/>
    <dgm:cxn modelId="{C792B2E0-6126-41BF-87D2-D4941CAA6712}" type="presOf" srcId="{3A903A5A-5F5D-4121-8575-919A0D74CCCF}" destId="{A8B1E083-69F7-4966-95A5-96CE147CF569}" srcOrd="1" destOrd="0" presId="urn:microsoft.com/office/officeart/2005/8/layout/radial5"/>
    <dgm:cxn modelId="{289939E4-1B90-4F63-A544-8172898891BD}" type="presOf" srcId="{08117CD3-653D-409C-9274-F94E9E9C1BEA}" destId="{5278F310-53C5-4983-9351-9AC568265B63}" srcOrd="1" destOrd="0" presId="urn:microsoft.com/office/officeart/2005/8/layout/radial5"/>
    <dgm:cxn modelId="{2154C2EC-9F6B-41E4-8F41-3483E8A3CD8D}" srcId="{BC135476-40AB-444B-B2E6-32D356AEC274}" destId="{B5E8F9B8-675B-43A0-A10B-53A25ED7C3D3}" srcOrd="5" destOrd="0" parTransId="{F5F489DF-BE27-41D6-A425-1AC0F3E64EF7}" sibTransId="{F97D6494-BF95-4165-82EE-B34F0F8FAF2D}"/>
    <dgm:cxn modelId="{AB33F6F1-4E37-4AA2-BE1A-5C666976FD45}" type="presOf" srcId="{3D5A2F23-3B56-4E01-87A6-68451A7144F4}" destId="{D823D05F-3D91-4863-ABBF-87BC89356DD2}" srcOrd="1" destOrd="0" presId="urn:microsoft.com/office/officeart/2005/8/layout/radial5"/>
    <dgm:cxn modelId="{C1AFEFF3-C5C1-4547-9CB6-6EFB6731A0BF}" type="presOf" srcId="{A40BE5EB-4867-4BA2-A81A-194B3AB65F29}" destId="{16269F8B-1F78-4EE0-90B7-569F019E79E1}" srcOrd="0" destOrd="0" presId="urn:microsoft.com/office/officeart/2005/8/layout/radial5"/>
    <dgm:cxn modelId="{299A36F6-7B69-4EAA-8D2C-44FDFD278C42}" type="presOf" srcId="{606883C7-7736-4F69-8D05-8404E4674A87}" destId="{28B24066-60E8-40CF-8C00-6F89A34A1361}" srcOrd="1" destOrd="0" presId="urn:microsoft.com/office/officeart/2005/8/layout/radial5"/>
    <dgm:cxn modelId="{BB1BF1FD-5A2D-4766-8092-D2CAAC011275}" type="presParOf" srcId="{1A0C0F9E-F3C1-4AEB-8DA2-0730DDE92BF1}" destId="{AD2E7F39-35B9-463E-A21A-C0AAD8FC923D}" srcOrd="0" destOrd="0" presId="urn:microsoft.com/office/officeart/2005/8/layout/radial5"/>
    <dgm:cxn modelId="{7970AFE0-1640-400E-97CB-B0CEF4AA9DDA}" type="presParOf" srcId="{1A0C0F9E-F3C1-4AEB-8DA2-0730DDE92BF1}" destId="{62816555-2462-432A-9B3F-C860D373B489}" srcOrd="1" destOrd="0" presId="urn:microsoft.com/office/officeart/2005/8/layout/radial5"/>
    <dgm:cxn modelId="{460AC41C-057B-40CA-8282-8EFD4381FDAB}" type="presParOf" srcId="{62816555-2462-432A-9B3F-C860D373B489}" destId="{D823D05F-3D91-4863-ABBF-87BC89356DD2}" srcOrd="0" destOrd="0" presId="urn:microsoft.com/office/officeart/2005/8/layout/radial5"/>
    <dgm:cxn modelId="{9BECDFD9-FE84-4836-B473-472A40D22954}" type="presParOf" srcId="{1A0C0F9E-F3C1-4AEB-8DA2-0730DDE92BF1}" destId="{16269F8B-1F78-4EE0-90B7-569F019E79E1}" srcOrd="2" destOrd="0" presId="urn:microsoft.com/office/officeart/2005/8/layout/radial5"/>
    <dgm:cxn modelId="{843CF615-235E-4D46-BD1A-70351FB9AE3A}" type="presParOf" srcId="{1A0C0F9E-F3C1-4AEB-8DA2-0730DDE92BF1}" destId="{1FC98B75-0D02-4770-93A3-45DF6FFB1B31}" srcOrd="3" destOrd="0" presId="urn:microsoft.com/office/officeart/2005/8/layout/radial5"/>
    <dgm:cxn modelId="{96FCD18F-76D6-446B-BBD2-045BD5447408}" type="presParOf" srcId="{1FC98B75-0D02-4770-93A3-45DF6FFB1B31}" destId="{5278F310-53C5-4983-9351-9AC568265B63}" srcOrd="0" destOrd="0" presId="urn:microsoft.com/office/officeart/2005/8/layout/radial5"/>
    <dgm:cxn modelId="{DA014C7E-34F0-4F25-BB35-974E6945E072}" type="presParOf" srcId="{1A0C0F9E-F3C1-4AEB-8DA2-0730DDE92BF1}" destId="{3060B08F-0219-47DB-B813-037F5F573429}" srcOrd="4" destOrd="0" presId="urn:microsoft.com/office/officeart/2005/8/layout/radial5"/>
    <dgm:cxn modelId="{7768D0DE-A876-4814-9FAC-F00D55018E9A}" type="presParOf" srcId="{1A0C0F9E-F3C1-4AEB-8DA2-0730DDE92BF1}" destId="{5DAAD66C-B7E3-484A-BEB9-F9DBB9865D4D}" srcOrd="5" destOrd="0" presId="urn:microsoft.com/office/officeart/2005/8/layout/radial5"/>
    <dgm:cxn modelId="{C16E2B9A-DAC5-4003-B97A-1575079AEEA0}" type="presParOf" srcId="{5DAAD66C-B7E3-484A-BEB9-F9DBB9865D4D}" destId="{28B24066-60E8-40CF-8C00-6F89A34A1361}" srcOrd="0" destOrd="0" presId="urn:microsoft.com/office/officeart/2005/8/layout/radial5"/>
    <dgm:cxn modelId="{09B5C71C-C635-48B6-86EA-A505381D1D86}" type="presParOf" srcId="{1A0C0F9E-F3C1-4AEB-8DA2-0730DDE92BF1}" destId="{671A7D3A-9736-41F6-814B-177F7823ABED}" srcOrd="6" destOrd="0" presId="urn:microsoft.com/office/officeart/2005/8/layout/radial5"/>
    <dgm:cxn modelId="{9911039C-C508-4C0B-94C6-8CA53F06D79B}" type="presParOf" srcId="{1A0C0F9E-F3C1-4AEB-8DA2-0730DDE92BF1}" destId="{6E7FEE25-CD39-4AA1-BA01-EC9FCC6C2F8B}" srcOrd="7" destOrd="0" presId="urn:microsoft.com/office/officeart/2005/8/layout/radial5"/>
    <dgm:cxn modelId="{603F613F-3FCF-49CD-8EB8-BC93CB6085EF}" type="presParOf" srcId="{6E7FEE25-CD39-4AA1-BA01-EC9FCC6C2F8B}" destId="{A8B1E083-69F7-4966-95A5-96CE147CF569}" srcOrd="0" destOrd="0" presId="urn:microsoft.com/office/officeart/2005/8/layout/radial5"/>
    <dgm:cxn modelId="{3765F065-C616-480C-8707-D0EA59B426E1}" type="presParOf" srcId="{1A0C0F9E-F3C1-4AEB-8DA2-0730DDE92BF1}" destId="{AA0263A5-4C82-472A-8CAA-EBCDC72EE3E0}" srcOrd="8" destOrd="0" presId="urn:microsoft.com/office/officeart/2005/8/layout/radial5"/>
    <dgm:cxn modelId="{7D821AE9-C8FB-4EAC-BC57-832709246E72}" type="presParOf" srcId="{1A0C0F9E-F3C1-4AEB-8DA2-0730DDE92BF1}" destId="{14E1FED3-7703-4BC6-A011-3BA9D6FAEE90}" srcOrd="9" destOrd="0" presId="urn:microsoft.com/office/officeart/2005/8/layout/radial5"/>
    <dgm:cxn modelId="{9FA89217-F761-43B6-9856-E3366BEA2C63}" type="presParOf" srcId="{14E1FED3-7703-4BC6-A011-3BA9D6FAEE90}" destId="{EC441637-514B-4300-A7F5-F361F9FC4AC1}" srcOrd="0" destOrd="0" presId="urn:microsoft.com/office/officeart/2005/8/layout/radial5"/>
    <dgm:cxn modelId="{7C3F8877-61CD-472C-9712-D3B8BDA3E0D3}" type="presParOf" srcId="{1A0C0F9E-F3C1-4AEB-8DA2-0730DDE92BF1}" destId="{5FF4BC29-9FA4-48D1-B5EC-9FE71BBA8251}" srcOrd="10" destOrd="0" presId="urn:microsoft.com/office/officeart/2005/8/layout/radial5"/>
    <dgm:cxn modelId="{87EF0FA5-11AF-4C09-A2AA-0E86B7E39281}" type="presParOf" srcId="{1A0C0F9E-F3C1-4AEB-8DA2-0730DDE92BF1}" destId="{1DF6E9F6-00D1-4AA3-B063-44322918400A}" srcOrd="11" destOrd="0" presId="urn:microsoft.com/office/officeart/2005/8/layout/radial5"/>
    <dgm:cxn modelId="{578FF5A9-8196-499A-9BFE-F86DFB19E495}" type="presParOf" srcId="{1DF6E9F6-00D1-4AA3-B063-44322918400A}" destId="{34E80364-1B08-435F-90CF-85895789E831}" srcOrd="0" destOrd="0" presId="urn:microsoft.com/office/officeart/2005/8/layout/radial5"/>
    <dgm:cxn modelId="{9405A6E5-3C2C-4DFC-A441-22794C1EBA52}" type="presParOf" srcId="{1A0C0F9E-F3C1-4AEB-8DA2-0730DDE92BF1}" destId="{18E65BA5-95D1-483D-80A2-A5C0817EDE2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E77FD-9696-462D-816E-81D43C116772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878AEF4-D8F6-4511-A514-FCAEF056E052}">
      <dgm:prSet phldrT="[Text]"/>
      <dgm:spPr/>
      <dgm:t>
        <a:bodyPr/>
        <a:lstStyle/>
        <a:p>
          <a:r>
            <a:rPr lang="en-GB"/>
            <a:t>Quality Control</a:t>
          </a:r>
        </a:p>
      </dgm:t>
    </dgm:pt>
    <dgm:pt modelId="{70E4D6E2-D20F-4956-B172-C37C5DB5AEFF}" type="parTrans" cxnId="{BA265FBE-9407-45E4-AEFD-0CDBD5E6C80C}">
      <dgm:prSet/>
      <dgm:spPr/>
      <dgm:t>
        <a:bodyPr/>
        <a:lstStyle/>
        <a:p>
          <a:endParaRPr lang="en-GB"/>
        </a:p>
      </dgm:t>
    </dgm:pt>
    <dgm:pt modelId="{FC2EB1E2-A4E8-42B9-A893-145AB0D5FF0E}" type="sibTrans" cxnId="{BA265FBE-9407-45E4-AEFD-0CDBD5E6C80C}">
      <dgm:prSet/>
      <dgm:spPr/>
      <dgm:t>
        <a:bodyPr/>
        <a:lstStyle/>
        <a:p>
          <a:endParaRPr lang="en-GB"/>
        </a:p>
      </dgm:t>
    </dgm:pt>
    <dgm:pt modelId="{9212BFF1-0F13-4A6C-9B3E-C0877D68B2E9}">
      <dgm:prSet phldrT="[Text]"/>
      <dgm:spPr/>
      <dgm:t>
        <a:bodyPr/>
        <a:lstStyle/>
        <a:p>
          <a:r>
            <a:rPr lang="en-GB"/>
            <a:t>Quality Improvement</a:t>
          </a:r>
        </a:p>
      </dgm:t>
    </dgm:pt>
    <dgm:pt modelId="{0E2DB3C5-177B-43DE-BF4C-7701E9CF932F}" type="parTrans" cxnId="{D540F61F-2121-40AF-93DF-C2C54909EC80}">
      <dgm:prSet/>
      <dgm:spPr/>
      <dgm:t>
        <a:bodyPr/>
        <a:lstStyle/>
        <a:p>
          <a:endParaRPr lang="en-GB"/>
        </a:p>
      </dgm:t>
    </dgm:pt>
    <dgm:pt modelId="{7A2C1B1C-C61A-443F-981C-C2ECCA4F8245}" type="sibTrans" cxnId="{D540F61F-2121-40AF-93DF-C2C54909EC80}">
      <dgm:prSet/>
      <dgm:spPr/>
      <dgm:t>
        <a:bodyPr/>
        <a:lstStyle/>
        <a:p>
          <a:endParaRPr lang="en-GB"/>
        </a:p>
      </dgm:t>
    </dgm:pt>
    <dgm:pt modelId="{9DD77BAC-64A3-4ECE-BD70-53E7A0469924}">
      <dgm:prSet phldrT="[Text]"/>
      <dgm:spPr/>
      <dgm:t>
        <a:bodyPr/>
        <a:lstStyle/>
        <a:p>
          <a:r>
            <a:rPr lang="en-GB"/>
            <a:t>Quality Planning</a:t>
          </a:r>
        </a:p>
      </dgm:t>
    </dgm:pt>
    <dgm:pt modelId="{8F43ED95-0A4F-460D-929F-0097B5A99C67}" type="parTrans" cxnId="{B7F9A8A7-D0A8-4F53-AD09-A01E576498F3}">
      <dgm:prSet/>
      <dgm:spPr/>
      <dgm:t>
        <a:bodyPr/>
        <a:lstStyle/>
        <a:p>
          <a:endParaRPr lang="en-GB"/>
        </a:p>
      </dgm:t>
    </dgm:pt>
    <dgm:pt modelId="{38B4C06F-34B2-4573-AEB8-DC8D5F8DB8E6}" type="sibTrans" cxnId="{B7F9A8A7-D0A8-4F53-AD09-A01E576498F3}">
      <dgm:prSet/>
      <dgm:spPr/>
      <dgm:t>
        <a:bodyPr/>
        <a:lstStyle/>
        <a:p>
          <a:endParaRPr lang="en-GB"/>
        </a:p>
      </dgm:t>
    </dgm:pt>
    <dgm:pt modelId="{4E571E2B-8489-470A-990B-92C18AE23976}" type="pres">
      <dgm:prSet presAssocID="{7ADE77FD-9696-462D-816E-81D43C116772}" presName="compositeShape" presStyleCnt="0">
        <dgm:presLayoutVars>
          <dgm:chMax val="7"/>
          <dgm:dir/>
          <dgm:resizeHandles val="exact"/>
        </dgm:presLayoutVars>
      </dgm:prSet>
      <dgm:spPr/>
    </dgm:pt>
    <dgm:pt modelId="{AB3843D6-A570-4E15-880C-258012D80B63}" type="pres">
      <dgm:prSet presAssocID="{7ADE77FD-9696-462D-816E-81D43C116772}" presName="wedge1" presStyleLbl="node1" presStyleIdx="0" presStyleCnt="3"/>
      <dgm:spPr/>
    </dgm:pt>
    <dgm:pt modelId="{752DC8C2-20A6-42B7-A374-B82550BBF21C}" type="pres">
      <dgm:prSet presAssocID="{7ADE77FD-9696-462D-816E-81D43C116772}" presName="dummy1a" presStyleCnt="0"/>
      <dgm:spPr/>
    </dgm:pt>
    <dgm:pt modelId="{EF580B05-570D-47EB-9A26-12B2B6CA1863}" type="pres">
      <dgm:prSet presAssocID="{7ADE77FD-9696-462D-816E-81D43C116772}" presName="dummy1b" presStyleCnt="0"/>
      <dgm:spPr/>
    </dgm:pt>
    <dgm:pt modelId="{212AFF6E-7DEB-40D1-92B3-3B929A9F6852}" type="pres">
      <dgm:prSet presAssocID="{7ADE77FD-9696-462D-816E-81D43C11677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BC3397-FADF-4841-8352-3122581BC93C}" type="pres">
      <dgm:prSet presAssocID="{7ADE77FD-9696-462D-816E-81D43C116772}" presName="wedge2" presStyleLbl="node1" presStyleIdx="1" presStyleCnt="3"/>
      <dgm:spPr/>
    </dgm:pt>
    <dgm:pt modelId="{1DB7BE88-93D0-4749-B7A0-1937883BBF36}" type="pres">
      <dgm:prSet presAssocID="{7ADE77FD-9696-462D-816E-81D43C116772}" presName="dummy2a" presStyleCnt="0"/>
      <dgm:spPr/>
    </dgm:pt>
    <dgm:pt modelId="{044EE7EC-46F7-467E-91C7-FA5B1703EE2C}" type="pres">
      <dgm:prSet presAssocID="{7ADE77FD-9696-462D-816E-81D43C116772}" presName="dummy2b" presStyleCnt="0"/>
      <dgm:spPr/>
    </dgm:pt>
    <dgm:pt modelId="{9C9E4D11-18A9-47BA-8C3B-83FD3E184843}" type="pres">
      <dgm:prSet presAssocID="{7ADE77FD-9696-462D-816E-81D43C11677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D50655-2A08-4C90-B7D0-D2789A485304}" type="pres">
      <dgm:prSet presAssocID="{7ADE77FD-9696-462D-816E-81D43C116772}" presName="wedge3" presStyleLbl="node1" presStyleIdx="2" presStyleCnt="3"/>
      <dgm:spPr/>
    </dgm:pt>
    <dgm:pt modelId="{B384C35B-BFA8-460E-8BA5-C621BC371439}" type="pres">
      <dgm:prSet presAssocID="{7ADE77FD-9696-462D-816E-81D43C116772}" presName="dummy3a" presStyleCnt="0"/>
      <dgm:spPr/>
    </dgm:pt>
    <dgm:pt modelId="{ACE742FA-F5EA-4900-B91A-C7F96DF526D2}" type="pres">
      <dgm:prSet presAssocID="{7ADE77FD-9696-462D-816E-81D43C116772}" presName="dummy3b" presStyleCnt="0"/>
      <dgm:spPr/>
    </dgm:pt>
    <dgm:pt modelId="{59B57A65-425A-4F70-B119-971ECC7B712D}" type="pres">
      <dgm:prSet presAssocID="{7ADE77FD-9696-462D-816E-81D43C11677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6DB3ECB-6CFE-47EC-B9DF-9636DD502EE7}" type="pres">
      <dgm:prSet presAssocID="{FC2EB1E2-A4E8-42B9-A893-145AB0D5FF0E}" presName="arrowWedge1" presStyleLbl="fgSibTrans2D1" presStyleIdx="0" presStyleCnt="3"/>
      <dgm:spPr/>
    </dgm:pt>
    <dgm:pt modelId="{DAEEDA80-0536-4160-B13D-7B55CC85BE40}" type="pres">
      <dgm:prSet presAssocID="{7A2C1B1C-C61A-443F-981C-C2ECCA4F8245}" presName="arrowWedge2" presStyleLbl="fgSibTrans2D1" presStyleIdx="1" presStyleCnt="3"/>
      <dgm:spPr/>
    </dgm:pt>
    <dgm:pt modelId="{4628F7CC-0728-48CF-AE8C-F4C3F4C51253}" type="pres">
      <dgm:prSet presAssocID="{38B4C06F-34B2-4573-AEB8-DC8D5F8DB8E6}" presName="arrowWedge3" presStyleLbl="fgSibTrans2D1" presStyleIdx="2" presStyleCnt="3"/>
      <dgm:spPr/>
    </dgm:pt>
  </dgm:ptLst>
  <dgm:cxnLst>
    <dgm:cxn modelId="{D540F61F-2121-40AF-93DF-C2C54909EC80}" srcId="{7ADE77FD-9696-462D-816E-81D43C116772}" destId="{9212BFF1-0F13-4A6C-9B3E-C0877D68B2E9}" srcOrd="1" destOrd="0" parTransId="{0E2DB3C5-177B-43DE-BF4C-7701E9CF932F}" sibTransId="{7A2C1B1C-C61A-443F-981C-C2ECCA4F8245}"/>
    <dgm:cxn modelId="{51B1E674-6872-4369-9889-754D0B49B574}" type="presOf" srcId="{D878AEF4-D8F6-4511-A514-FCAEF056E052}" destId="{212AFF6E-7DEB-40D1-92B3-3B929A9F6852}" srcOrd="1" destOrd="0" presId="urn:microsoft.com/office/officeart/2005/8/layout/cycle8"/>
    <dgm:cxn modelId="{4387A356-1378-46FE-9FE9-0923FD600E31}" type="presOf" srcId="{9DD77BAC-64A3-4ECE-BD70-53E7A0469924}" destId="{16D50655-2A08-4C90-B7D0-D2789A485304}" srcOrd="0" destOrd="0" presId="urn:microsoft.com/office/officeart/2005/8/layout/cycle8"/>
    <dgm:cxn modelId="{A6F41C9B-60AF-4AAB-A280-3DC59BF3109C}" type="presOf" srcId="{9212BFF1-0F13-4A6C-9B3E-C0877D68B2E9}" destId="{1FBC3397-FADF-4841-8352-3122581BC93C}" srcOrd="0" destOrd="0" presId="urn:microsoft.com/office/officeart/2005/8/layout/cycle8"/>
    <dgm:cxn modelId="{B7F9A8A7-D0A8-4F53-AD09-A01E576498F3}" srcId="{7ADE77FD-9696-462D-816E-81D43C116772}" destId="{9DD77BAC-64A3-4ECE-BD70-53E7A0469924}" srcOrd="2" destOrd="0" parTransId="{8F43ED95-0A4F-460D-929F-0097B5A99C67}" sibTransId="{38B4C06F-34B2-4573-AEB8-DC8D5F8DB8E6}"/>
    <dgm:cxn modelId="{83CC6AAE-280D-480B-A042-FA53DF93F7CA}" type="presOf" srcId="{7ADE77FD-9696-462D-816E-81D43C116772}" destId="{4E571E2B-8489-470A-990B-92C18AE23976}" srcOrd="0" destOrd="0" presId="urn:microsoft.com/office/officeart/2005/8/layout/cycle8"/>
    <dgm:cxn modelId="{A8248CBC-F49C-4D86-ACDF-B97FC50B48A2}" type="presOf" srcId="{9DD77BAC-64A3-4ECE-BD70-53E7A0469924}" destId="{59B57A65-425A-4F70-B119-971ECC7B712D}" srcOrd="1" destOrd="0" presId="urn:microsoft.com/office/officeart/2005/8/layout/cycle8"/>
    <dgm:cxn modelId="{BA265FBE-9407-45E4-AEFD-0CDBD5E6C80C}" srcId="{7ADE77FD-9696-462D-816E-81D43C116772}" destId="{D878AEF4-D8F6-4511-A514-FCAEF056E052}" srcOrd="0" destOrd="0" parTransId="{70E4D6E2-D20F-4956-B172-C37C5DB5AEFF}" sibTransId="{FC2EB1E2-A4E8-42B9-A893-145AB0D5FF0E}"/>
    <dgm:cxn modelId="{FCC9F9C4-22BB-4B0E-818A-1F37D4B00AB5}" type="presOf" srcId="{D878AEF4-D8F6-4511-A514-FCAEF056E052}" destId="{AB3843D6-A570-4E15-880C-258012D80B63}" srcOrd="0" destOrd="0" presId="urn:microsoft.com/office/officeart/2005/8/layout/cycle8"/>
    <dgm:cxn modelId="{0C3152ED-6430-46ED-AEC7-267EEDAB28F4}" type="presOf" srcId="{9212BFF1-0F13-4A6C-9B3E-C0877D68B2E9}" destId="{9C9E4D11-18A9-47BA-8C3B-83FD3E184843}" srcOrd="1" destOrd="0" presId="urn:microsoft.com/office/officeart/2005/8/layout/cycle8"/>
    <dgm:cxn modelId="{BDEF47A2-FAB5-429F-B3D4-8ADDF61480CE}" type="presParOf" srcId="{4E571E2B-8489-470A-990B-92C18AE23976}" destId="{AB3843D6-A570-4E15-880C-258012D80B63}" srcOrd="0" destOrd="0" presId="urn:microsoft.com/office/officeart/2005/8/layout/cycle8"/>
    <dgm:cxn modelId="{21B02F71-6302-4B7F-B83F-87D83659C218}" type="presParOf" srcId="{4E571E2B-8489-470A-990B-92C18AE23976}" destId="{752DC8C2-20A6-42B7-A374-B82550BBF21C}" srcOrd="1" destOrd="0" presId="urn:microsoft.com/office/officeart/2005/8/layout/cycle8"/>
    <dgm:cxn modelId="{85BC16A1-4623-40BB-AFB6-83D2F3C624E4}" type="presParOf" srcId="{4E571E2B-8489-470A-990B-92C18AE23976}" destId="{EF580B05-570D-47EB-9A26-12B2B6CA1863}" srcOrd="2" destOrd="0" presId="urn:microsoft.com/office/officeart/2005/8/layout/cycle8"/>
    <dgm:cxn modelId="{E8CA6D4C-02A0-4A10-88DB-E7BEAAA876FF}" type="presParOf" srcId="{4E571E2B-8489-470A-990B-92C18AE23976}" destId="{212AFF6E-7DEB-40D1-92B3-3B929A9F6852}" srcOrd="3" destOrd="0" presId="urn:microsoft.com/office/officeart/2005/8/layout/cycle8"/>
    <dgm:cxn modelId="{9B3369B5-A114-4C5B-82B7-AE5659E95828}" type="presParOf" srcId="{4E571E2B-8489-470A-990B-92C18AE23976}" destId="{1FBC3397-FADF-4841-8352-3122581BC93C}" srcOrd="4" destOrd="0" presId="urn:microsoft.com/office/officeart/2005/8/layout/cycle8"/>
    <dgm:cxn modelId="{628266EA-6C04-41A3-B1A9-4F5B21EBD572}" type="presParOf" srcId="{4E571E2B-8489-470A-990B-92C18AE23976}" destId="{1DB7BE88-93D0-4749-B7A0-1937883BBF36}" srcOrd="5" destOrd="0" presId="urn:microsoft.com/office/officeart/2005/8/layout/cycle8"/>
    <dgm:cxn modelId="{176E5496-1C11-4C8C-B9DD-8167F4FCA97A}" type="presParOf" srcId="{4E571E2B-8489-470A-990B-92C18AE23976}" destId="{044EE7EC-46F7-467E-91C7-FA5B1703EE2C}" srcOrd="6" destOrd="0" presId="urn:microsoft.com/office/officeart/2005/8/layout/cycle8"/>
    <dgm:cxn modelId="{E9BD3DC1-8CA8-4881-8615-96069FB33ACD}" type="presParOf" srcId="{4E571E2B-8489-470A-990B-92C18AE23976}" destId="{9C9E4D11-18A9-47BA-8C3B-83FD3E184843}" srcOrd="7" destOrd="0" presId="urn:microsoft.com/office/officeart/2005/8/layout/cycle8"/>
    <dgm:cxn modelId="{83D0262A-B633-4462-BACD-CBCB6D2A5CAF}" type="presParOf" srcId="{4E571E2B-8489-470A-990B-92C18AE23976}" destId="{16D50655-2A08-4C90-B7D0-D2789A485304}" srcOrd="8" destOrd="0" presId="urn:microsoft.com/office/officeart/2005/8/layout/cycle8"/>
    <dgm:cxn modelId="{FC1A1653-96F1-434C-B0A5-A5F6DB7273AC}" type="presParOf" srcId="{4E571E2B-8489-470A-990B-92C18AE23976}" destId="{B384C35B-BFA8-460E-8BA5-C621BC371439}" srcOrd="9" destOrd="0" presId="urn:microsoft.com/office/officeart/2005/8/layout/cycle8"/>
    <dgm:cxn modelId="{8EC77F10-84C0-4BDC-8333-224F9BBC0722}" type="presParOf" srcId="{4E571E2B-8489-470A-990B-92C18AE23976}" destId="{ACE742FA-F5EA-4900-B91A-C7F96DF526D2}" srcOrd="10" destOrd="0" presId="urn:microsoft.com/office/officeart/2005/8/layout/cycle8"/>
    <dgm:cxn modelId="{185BE8EF-EE33-4BDF-B836-B2EFE99A749F}" type="presParOf" srcId="{4E571E2B-8489-470A-990B-92C18AE23976}" destId="{59B57A65-425A-4F70-B119-971ECC7B712D}" srcOrd="11" destOrd="0" presId="urn:microsoft.com/office/officeart/2005/8/layout/cycle8"/>
    <dgm:cxn modelId="{E46CA990-DCE7-4A05-8D33-B2DAC68CA3CD}" type="presParOf" srcId="{4E571E2B-8489-470A-990B-92C18AE23976}" destId="{76DB3ECB-6CFE-47EC-B9DF-9636DD502EE7}" srcOrd="12" destOrd="0" presId="urn:microsoft.com/office/officeart/2005/8/layout/cycle8"/>
    <dgm:cxn modelId="{3D6E862A-ED04-4548-A1EA-1B842ADC71C4}" type="presParOf" srcId="{4E571E2B-8489-470A-990B-92C18AE23976}" destId="{DAEEDA80-0536-4160-B13D-7B55CC85BE40}" srcOrd="13" destOrd="0" presId="urn:microsoft.com/office/officeart/2005/8/layout/cycle8"/>
    <dgm:cxn modelId="{3F118D95-4D76-46F0-9013-801397EBFA0F}" type="presParOf" srcId="{4E571E2B-8489-470A-990B-92C18AE23976}" destId="{4628F7CC-0728-48CF-AE8C-F4C3F4C512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2D7D5-8E1D-49D4-9AF4-7944A95A2DA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A60023-FA2B-45F6-8E29-428204CC8C8E}">
      <dgm:prSet phldrT="[Text]" custT="1"/>
      <dgm:spPr>
        <a:xfrm>
          <a:off x="3272743" y="22710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GB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</a:p>
        <a:p>
          <a:pPr>
            <a:buNone/>
          </a:pPr>
          <a:r>
            <a:rPr lang="en-GB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a rich data stream</a:t>
          </a:r>
        </a:p>
      </dgm:t>
    </dgm:pt>
    <dgm:pt modelId="{7E3322C8-8C55-4CFD-9C0B-8FEC1F068D40}" type="parTrans" cxnId="{1F0951F8-B005-45D5-A889-51EE32B0F65B}">
      <dgm:prSet/>
      <dgm:spPr/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2D58B-3276-4CD8-8385-628846DD0225}" type="sibTrans" cxnId="{1F0951F8-B005-45D5-A889-51EE32B0F65B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21293789"/>
            <a:gd name="adj4" fmla="val 19765760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2766A-CCC9-4D05-9B63-1D0635A4DBD2}">
      <dgm:prSet phldrT="[Text]" custT="1"/>
      <dgm:spPr>
        <a:xfrm>
          <a:off x="2492782" y="2423183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Make redesign </a:t>
          </a:r>
          <a:r>
            <a:rPr lang="en-GB" sz="700" b="1" i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decisions </a:t>
          </a:r>
        </a:p>
      </dgm:t>
    </dgm:pt>
    <dgm:pt modelId="{65D7366C-3FD8-4897-B3F9-FD5D0D3066DC}" type="parTrans" cxnId="{51965F3A-127E-4F68-AC89-A485F4E82787}">
      <dgm:prSet/>
      <dgm:spPr/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2ABDA-9726-4635-B188-F686218AD003}" type="sibTrans" cxnId="{51965F3A-127E-4F68-AC89-A485F4E82787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8211309"/>
            <a:gd name="adj4" fmla="val 6448956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7D1AF-8348-41AD-AD17-2C2366150085}">
      <dgm:prSet phldrT="[Text]" custT="1"/>
      <dgm:spPr>
        <a:xfrm>
          <a:off x="1230779" y="1506284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Rapidly implement planned changes</a:t>
          </a:r>
        </a:p>
      </dgm:t>
    </dgm:pt>
    <dgm:pt modelId="{0739D9CF-9044-4CF8-B752-2C681F90AE10}" type="parTrans" cxnId="{5320FD7D-6536-4DB7-A5D6-F3942FD42674}">
      <dgm:prSet/>
      <dgm:spPr/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40E1B-55B7-4A27-BA4F-152163586724}" type="sibTrans" cxnId="{5320FD7D-6536-4DB7-A5D6-F3942FD42674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12298462"/>
            <a:gd name="adj4" fmla="val 10770432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452C6-0FF3-4108-A9C2-A5A264323355}">
      <dgm:prSet phldrT="[Text]" custT="1"/>
      <dgm:spPr>
        <a:xfrm>
          <a:off x="1712821" y="22710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Check reliability and effectiveness</a:t>
          </a:r>
        </a:p>
      </dgm:t>
    </dgm:pt>
    <dgm:pt modelId="{8F416003-7997-4AD5-8503-F5BF42996D7D}" type="parTrans" cxnId="{16F0160E-BA9E-4232-A4D5-71D15FE996A1}">
      <dgm:prSet/>
      <dgm:spPr/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672DB-069C-4676-9B31-E1FCB1B04FEF}" type="sibTrans" cxnId="{16F0160E-BA9E-4232-A4D5-71D15FE996A1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16866252"/>
            <a:gd name="adj4" fmla="val 15197969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C9A1D-9EFE-4063-B9E1-5501948F7E34}">
      <dgm:prSet phldrT="[Text]" custT="1"/>
      <dgm:spPr>
        <a:xfrm>
          <a:off x="3272743" y="22710"/>
          <a:ext cx="796109" cy="796109"/>
        </a:xfr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</a:p>
        <a:p>
          <a:pPr>
            <a:buNone/>
          </a:pPr>
          <a:r>
            <a:rPr lang="en-GB" sz="7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 and test insights</a:t>
          </a:r>
        </a:p>
      </dgm:t>
    </dgm:pt>
    <dgm:pt modelId="{773A95A2-E9E1-4787-AD0E-2B4DCD5D38CF}" type="parTrans" cxnId="{C99F971E-1EA6-4761-A459-464A2AF8A10C}">
      <dgm:prSet/>
      <dgm:spPr/>
      <dgm:t>
        <a:bodyPr/>
        <a:lstStyle/>
        <a:p>
          <a:endParaRPr lang="en-GB" sz="700"/>
        </a:p>
      </dgm:t>
    </dgm:pt>
    <dgm:pt modelId="{CD3A69E4-9B07-4E30-8BE4-1836C9829D63}" type="sibTrans" cxnId="{C99F971E-1EA6-4761-A459-464A2AF8A10C}">
      <dgm:prSet/>
      <dgm:spPr/>
      <dgm:t>
        <a:bodyPr/>
        <a:lstStyle/>
        <a:p>
          <a:endParaRPr lang="en-GB" sz="700"/>
        </a:p>
      </dgm:t>
    </dgm:pt>
    <dgm:pt modelId="{75379710-F7ED-497B-9D66-A9AFD6856779}" type="pres">
      <dgm:prSet presAssocID="{B812D7D5-8E1D-49D4-9AF4-7944A95A2DAE}" presName="cycle" presStyleCnt="0">
        <dgm:presLayoutVars>
          <dgm:dir/>
          <dgm:resizeHandles val="exact"/>
        </dgm:presLayoutVars>
      </dgm:prSet>
      <dgm:spPr/>
    </dgm:pt>
    <dgm:pt modelId="{0105E95D-2037-4E1F-A26F-8EFF1F466BF9}" type="pres">
      <dgm:prSet presAssocID="{5FA60023-FA2B-45F6-8E29-428204CC8C8E}" presName="dummy" presStyleCnt="0"/>
      <dgm:spPr/>
    </dgm:pt>
    <dgm:pt modelId="{D4EBDCEF-6E06-4B75-9735-21647891457B}" type="pres">
      <dgm:prSet presAssocID="{5FA60023-FA2B-45F6-8E29-428204CC8C8E}" presName="node" presStyleLbl="revTx" presStyleIdx="0" presStyleCnt="5" custScaleX="136297">
        <dgm:presLayoutVars>
          <dgm:bulletEnabled val="1"/>
        </dgm:presLayoutVars>
      </dgm:prSet>
      <dgm:spPr/>
    </dgm:pt>
    <dgm:pt modelId="{637A7A59-6574-4123-A200-894415283A49}" type="pres">
      <dgm:prSet presAssocID="{E382D58B-3276-4CD8-8385-628846DD0225}" presName="sibTrans" presStyleLbl="node1" presStyleIdx="0" presStyleCnt="5"/>
      <dgm:spPr/>
    </dgm:pt>
    <dgm:pt modelId="{72668622-3D1F-49D2-B2B4-A875A3A436CE}" type="pres">
      <dgm:prSet presAssocID="{375C9A1D-9EFE-4063-B9E1-5501948F7E34}" presName="dummy" presStyleCnt="0"/>
      <dgm:spPr/>
    </dgm:pt>
    <dgm:pt modelId="{5586CE75-23C3-4CD0-A450-31595ECB1344}" type="pres">
      <dgm:prSet presAssocID="{375C9A1D-9EFE-4063-B9E1-5501948F7E34}" presName="node" presStyleLbl="revTx" presStyleIdx="1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5A702D0D-1E2C-4E6E-9798-5A29515F28EC}" type="pres">
      <dgm:prSet presAssocID="{CD3A69E4-9B07-4E30-8BE4-1836C9829D63}" presName="sibTrans" presStyleLbl="node1" presStyleIdx="1" presStyleCnt="5"/>
      <dgm:spPr/>
    </dgm:pt>
    <dgm:pt modelId="{371E2EAB-D4DF-4BDF-AFE3-F6A75B023758}" type="pres">
      <dgm:prSet presAssocID="{C2A2766A-CCC9-4D05-9B63-1D0635A4DBD2}" presName="dummy" presStyleCnt="0"/>
      <dgm:spPr/>
    </dgm:pt>
    <dgm:pt modelId="{6723118D-0720-4453-87FD-21FE96B17D72}" type="pres">
      <dgm:prSet presAssocID="{C2A2766A-CCC9-4D05-9B63-1D0635A4DBD2}" presName="node" presStyleLbl="revTx" presStyleIdx="2" presStyleCnt="5">
        <dgm:presLayoutVars>
          <dgm:bulletEnabled val="1"/>
        </dgm:presLayoutVars>
      </dgm:prSet>
      <dgm:spPr/>
    </dgm:pt>
    <dgm:pt modelId="{A879565F-E7FE-4B36-937A-F0E0B6056D4B}" type="pres">
      <dgm:prSet presAssocID="{4582ABDA-9726-4635-B188-F686218AD003}" presName="sibTrans" presStyleLbl="node1" presStyleIdx="2" presStyleCnt="5"/>
      <dgm:spPr/>
    </dgm:pt>
    <dgm:pt modelId="{634052FB-DD06-4769-A1AE-C7E12C0043C2}" type="pres">
      <dgm:prSet presAssocID="{3447D1AF-8348-41AD-AD17-2C2366150085}" presName="dummy" presStyleCnt="0"/>
      <dgm:spPr/>
    </dgm:pt>
    <dgm:pt modelId="{01ACBAFC-E302-4612-8484-9FA77EC73D40}" type="pres">
      <dgm:prSet presAssocID="{3447D1AF-8348-41AD-AD17-2C2366150085}" presName="node" presStyleLbl="revTx" presStyleIdx="3" presStyleCnt="5" custScaleX="149137">
        <dgm:presLayoutVars>
          <dgm:bulletEnabled val="1"/>
        </dgm:presLayoutVars>
      </dgm:prSet>
      <dgm:spPr/>
    </dgm:pt>
    <dgm:pt modelId="{FE4E1030-EFED-4C1E-BE93-C87CFC9A8F93}" type="pres">
      <dgm:prSet presAssocID="{39D40E1B-55B7-4A27-BA4F-152163586724}" presName="sibTrans" presStyleLbl="node1" presStyleIdx="3" presStyleCnt="5"/>
      <dgm:spPr/>
    </dgm:pt>
    <dgm:pt modelId="{E8A23338-9569-4E15-B201-9A5560172633}" type="pres">
      <dgm:prSet presAssocID="{7DD452C6-0FF3-4108-A9C2-A5A264323355}" presName="dummy" presStyleCnt="0"/>
      <dgm:spPr/>
    </dgm:pt>
    <dgm:pt modelId="{9269CCB5-0864-4507-AF6E-023380DA03FB}" type="pres">
      <dgm:prSet presAssocID="{7DD452C6-0FF3-4108-A9C2-A5A264323355}" presName="node" presStyleLbl="revTx" presStyleIdx="4" presStyleCnt="5" custScaleX="105815">
        <dgm:presLayoutVars>
          <dgm:bulletEnabled val="1"/>
        </dgm:presLayoutVars>
      </dgm:prSet>
      <dgm:spPr/>
    </dgm:pt>
    <dgm:pt modelId="{4125A936-F4C5-42EE-A872-56940CE43C69}" type="pres">
      <dgm:prSet presAssocID="{6C7672DB-069C-4676-9B31-E1FCB1B04FEF}" presName="sibTrans" presStyleLbl="node1" presStyleIdx="4" presStyleCnt="5"/>
      <dgm:spPr/>
    </dgm:pt>
  </dgm:ptLst>
  <dgm:cxnLst>
    <dgm:cxn modelId="{E5533400-EF04-407D-A051-4F72C4B9431D}" type="presOf" srcId="{375C9A1D-9EFE-4063-B9E1-5501948F7E34}" destId="{5586CE75-23C3-4CD0-A450-31595ECB1344}" srcOrd="0" destOrd="0" presId="urn:microsoft.com/office/officeart/2005/8/layout/cycle1"/>
    <dgm:cxn modelId="{1E68A003-5875-4718-A03A-61A320FE58E8}" type="presOf" srcId="{7DD452C6-0FF3-4108-A9C2-A5A264323355}" destId="{9269CCB5-0864-4507-AF6E-023380DA03FB}" srcOrd="0" destOrd="0" presId="urn:microsoft.com/office/officeart/2005/8/layout/cycle1"/>
    <dgm:cxn modelId="{16F0160E-BA9E-4232-A4D5-71D15FE996A1}" srcId="{B812D7D5-8E1D-49D4-9AF4-7944A95A2DAE}" destId="{7DD452C6-0FF3-4108-A9C2-A5A264323355}" srcOrd="4" destOrd="0" parTransId="{8F416003-7997-4AD5-8503-F5BF42996D7D}" sibTransId="{6C7672DB-069C-4676-9B31-E1FCB1B04FEF}"/>
    <dgm:cxn modelId="{C99F971E-1EA6-4761-A459-464A2AF8A10C}" srcId="{B812D7D5-8E1D-49D4-9AF4-7944A95A2DAE}" destId="{375C9A1D-9EFE-4063-B9E1-5501948F7E34}" srcOrd="1" destOrd="0" parTransId="{773A95A2-E9E1-4787-AD0E-2B4DCD5D38CF}" sibTransId="{CD3A69E4-9B07-4E30-8BE4-1836C9829D63}"/>
    <dgm:cxn modelId="{F82CA025-CDBD-4571-839D-BBBA7B308449}" type="presOf" srcId="{B812D7D5-8E1D-49D4-9AF4-7944A95A2DAE}" destId="{75379710-F7ED-497B-9D66-A9AFD6856779}" srcOrd="0" destOrd="0" presId="urn:microsoft.com/office/officeart/2005/8/layout/cycle1"/>
    <dgm:cxn modelId="{51965F3A-127E-4F68-AC89-A485F4E82787}" srcId="{B812D7D5-8E1D-49D4-9AF4-7944A95A2DAE}" destId="{C2A2766A-CCC9-4D05-9B63-1D0635A4DBD2}" srcOrd="2" destOrd="0" parTransId="{65D7366C-3FD8-4897-B3F9-FD5D0D3066DC}" sibTransId="{4582ABDA-9726-4635-B188-F686218AD003}"/>
    <dgm:cxn modelId="{A77E3F3E-8F09-4DFC-8E09-D65D496DFD99}" type="presOf" srcId="{5FA60023-FA2B-45F6-8E29-428204CC8C8E}" destId="{D4EBDCEF-6E06-4B75-9735-21647891457B}" srcOrd="0" destOrd="0" presId="urn:microsoft.com/office/officeart/2005/8/layout/cycle1"/>
    <dgm:cxn modelId="{ED278C69-9B3C-4596-B219-E271A7C58512}" type="presOf" srcId="{39D40E1B-55B7-4A27-BA4F-152163586724}" destId="{FE4E1030-EFED-4C1E-BE93-C87CFC9A8F93}" srcOrd="0" destOrd="0" presId="urn:microsoft.com/office/officeart/2005/8/layout/cycle1"/>
    <dgm:cxn modelId="{6064526E-F782-4ACF-8807-A1B4A05D2247}" type="presOf" srcId="{C2A2766A-CCC9-4D05-9B63-1D0635A4DBD2}" destId="{6723118D-0720-4453-87FD-21FE96B17D72}" srcOrd="0" destOrd="0" presId="urn:microsoft.com/office/officeart/2005/8/layout/cycle1"/>
    <dgm:cxn modelId="{5320FD7D-6536-4DB7-A5D6-F3942FD42674}" srcId="{B812D7D5-8E1D-49D4-9AF4-7944A95A2DAE}" destId="{3447D1AF-8348-41AD-AD17-2C2366150085}" srcOrd="3" destOrd="0" parTransId="{0739D9CF-9044-4CF8-B752-2C681F90AE10}" sibTransId="{39D40E1B-55B7-4A27-BA4F-152163586724}"/>
    <dgm:cxn modelId="{55EAA98E-7021-4538-831C-CDB0D8EF7CDD}" type="presOf" srcId="{3447D1AF-8348-41AD-AD17-2C2366150085}" destId="{01ACBAFC-E302-4612-8484-9FA77EC73D40}" srcOrd="0" destOrd="0" presId="urn:microsoft.com/office/officeart/2005/8/layout/cycle1"/>
    <dgm:cxn modelId="{EEB713A0-07D5-482A-8A43-E32B0E7A8466}" type="presOf" srcId="{E382D58B-3276-4CD8-8385-628846DD0225}" destId="{637A7A59-6574-4123-A200-894415283A49}" srcOrd="0" destOrd="0" presId="urn:microsoft.com/office/officeart/2005/8/layout/cycle1"/>
    <dgm:cxn modelId="{61AA86AC-C48F-4F01-ADA2-0797A3099F0E}" type="presOf" srcId="{4582ABDA-9726-4635-B188-F686218AD003}" destId="{A879565F-E7FE-4B36-937A-F0E0B6056D4B}" srcOrd="0" destOrd="0" presId="urn:microsoft.com/office/officeart/2005/8/layout/cycle1"/>
    <dgm:cxn modelId="{C56BCFBA-5419-4536-852C-4B8E8F30F5C1}" type="presOf" srcId="{6C7672DB-069C-4676-9B31-E1FCB1B04FEF}" destId="{4125A936-F4C5-42EE-A872-56940CE43C69}" srcOrd="0" destOrd="0" presId="urn:microsoft.com/office/officeart/2005/8/layout/cycle1"/>
    <dgm:cxn modelId="{0403EDC5-BE5A-4CB3-A29B-8E1B8F9EC73D}" type="presOf" srcId="{CD3A69E4-9B07-4E30-8BE4-1836C9829D63}" destId="{5A702D0D-1E2C-4E6E-9798-5A29515F28EC}" srcOrd="0" destOrd="0" presId="urn:microsoft.com/office/officeart/2005/8/layout/cycle1"/>
    <dgm:cxn modelId="{1F0951F8-B005-45D5-A889-51EE32B0F65B}" srcId="{B812D7D5-8E1D-49D4-9AF4-7944A95A2DAE}" destId="{5FA60023-FA2B-45F6-8E29-428204CC8C8E}" srcOrd="0" destOrd="0" parTransId="{7E3322C8-8C55-4CFD-9C0B-8FEC1F068D40}" sibTransId="{E382D58B-3276-4CD8-8385-628846DD0225}"/>
    <dgm:cxn modelId="{4A770A62-EDF3-458D-B576-6EB9DFB4C96B}" type="presParOf" srcId="{75379710-F7ED-497B-9D66-A9AFD6856779}" destId="{0105E95D-2037-4E1F-A26F-8EFF1F466BF9}" srcOrd="0" destOrd="0" presId="urn:microsoft.com/office/officeart/2005/8/layout/cycle1"/>
    <dgm:cxn modelId="{D4BFBF1C-137E-4E78-A3E0-D904CD09087E}" type="presParOf" srcId="{75379710-F7ED-497B-9D66-A9AFD6856779}" destId="{D4EBDCEF-6E06-4B75-9735-21647891457B}" srcOrd="1" destOrd="0" presId="urn:microsoft.com/office/officeart/2005/8/layout/cycle1"/>
    <dgm:cxn modelId="{9826928F-A250-4C3D-8609-7EBA51AB101B}" type="presParOf" srcId="{75379710-F7ED-497B-9D66-A9AFD6856779}" destId="{637A7A59-6574-4123-A200-894415283A49}" srcOrd="2" destOrd="0" presId="urn:microsoft.com/office/officeart/2005/8/layout/cycle1"/>
    <dgm:cxn modelId="{EA0BB15E-B436-477C-BE48-898C51160776}" type="presParOf" srcId="{75379710-F7ED-497B-9D66-A9AFD6856779}" destId="{72668622-3D1F-49D2-B2B4-A875A3A436CE}" srcOrd="3" destOrd="0" presId="urn:microsoft.com/office/officeart/2005/8/layout/cycle1"/>
    <dgm:cxn modelId="{DADB077F-BF32-4670-9CF1-D035E229EFF0}" type="presParOf" srcId="{75379710-F7ED-497B-9D66-A9AFD6856779}" destId="{5586CE75-23C3-4CD0-A450-31595ECB1344}" srcOrd="4" destOrd="0" presId="urn:microsoft.com/office/officeart/2005/8/layout/cycle1"/>
    <dgm:cxn modelId="{5FE184FF-B5E4-4B44-BC92-9224A2699091}" type="presParOf" srcId="{75379710-F7ED-497B-9D66-A9AFD6856779}" destId="{5A702D0D-1E2C-4E6E-9798-5A29515F28EC}" srcOrd="5" destOrd="0" presId="urn:microsoft.com/office/officeart/2005/8/layout/cycle1"/>
    <dgm:cxn modelId="{7E925198-8A32-456A-8C2F-02EA7A539329}" type="presParOf" srcId="{75379710-F7ED-497B-9D66-A9AFD6856779}" destId="{371E2EAB-D4DF-4BDF-AFE3-F6A75B023758}" srcOrd="6" destOrd="0" presId="urn:microsoft.com/office/officeart/2005/8/layout/cycle1"/>
    <dgm:cxn modelId="{07C42F50-0C04-4D61-A9DF-72E3C943CD21}" type="presParOf" srcId="{75379710-F7ED-497B-9D66-A9AFD6856779}" destId="{6723118D-0720-4453-87FD-21FE96B17D72}" srcOrd="7" destOrd="0" presId="urn:microsoft.com/office/officeart/2005/8/layout/cycle1"/>
    <dgm:cxn modelId="{F0046C79-5FCE-4305-ADFD-33567F28F55F}" type="presParOf" srcId="{75379710-F7ED-497B-9D66-A9AFD6856779}" destId="{A879565F-E7FE-4B36-937A-F0E0B6056D4B}" srcOrd="8" destOrd="0" presId="urn:microsoft.com/office/officeart/2005/8/layout/cycle1"/>
    <dgm:cxn modelId="{406FF12A-58C3-40A7-AA12-747081EE2122}" type="presParOf" srcId="{75379710-F7ED-497B-9D66-A9AFD6856779}" destId="{634052FB-DD06-4769-A1AE-C7E12C0043C2}" srcOrd="9" destOrd="0" presId="urn:microsoft.com/office/officeart/2005/8/layout/cycle1"/>
    <dgm:cxn modelId="{B349AF5F-0CF4-4425-B690-1A19E5F5842D}" type="presParOf" srcId="{75379710-F7ED-497B-9D66-A9AFD6856779}" destId="{01ACBAFC-E302-4612-8484-9FA77EC73D40}" srcOrd="10" destOrd="0" presId="urn:microsoft.com/office/officeart/2005/8/layout/cycle1"/>
    <dgm:cxn modelId="{FAC2B434-45BD-4DD0-93A9-7093879745E2}" type="presParOf" srcId="{75379710-F7ED-497B-9D66-A9AFD6856779}" destId="{FE4E1030-EFED-4C1E-BE93-C87CFC9A8F93}" srcOrd="11" destOrd="0" presId="urn:microsoft.com/office/officeart/2005/8/layout/cycle1"/>
    <dgm:cxn modelId="{D3064C6C-E8D4-42A8-9243-5DA5BEC88E85}" type="presParOf" srcId="{75379710-F7ED-497B-9D66-A9AFD6856779}" destId="{E8A23338-9569-4E15-B201-9A5560172633}" srcOrd="12" destOrd="0" presId="urn:microsoft.com/office/officeart/2005/8/layout/cycle1"/>
    <dgm:cxn modelId="{AFA15227-7D29-4238-BB64-F69EC2E94BD2}" type="presParOf" srcId="{75379710-F7ED-497B-9D66-A9AFD6856779}" destId="{9269CCB5-0864-4507-AF6E-023380DA03FB}" srcOrd="13" destOrd="0" presId="urn:microsoft.com/office/officeart/2005/8/layout/cycle1"/>
    <dgm:cxn modelId="{90CD8839-8AE1-45DA-B6FB-BF141E6FB02B}" type="presParOf" srcId="{75379710-F7ED-497B-9D66-A9AFD6856779}" destId="{4125A936-F4C5-42EE-A872-56940CE43C6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AE3F52-720F-4C7C-BFE6-CAE38C86193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C135476-40AB-444B-B2E6-32D356AEC274}">
      <dgm:prSet phldrT="[Text]" custT="1"/>
      <dgm:spPr/>
      <dgm:t>
        <a:bodyPr/>
        <a:lstStyle/>
        <a:p>
          <a:r>
            <a:rPr lang="en-GB" sz="1200"/>
            <a:t>  </a:t>
          </a:r>
        </a:p>
      </dgm:t>
    </dgm:pt>
    <dgm:pt modelId="{077B7EF7-AD90-42D2-9D47-36F5D2E106C7}" type="parTrans" cxnId="{02D338BA-12D0-4EB1-B7FE-2C6E94E12221}">
      <dgm:prSet/>
      <dgm:spPr/>
      <dgm:t>
        <a:bodyPr/>
        <a:lstStyle/>
        <a:p>
          <a:endParaRPr lang="en-GB" sz="1200"/>
        </a:p>
      </dgm:t>
    </dgm:pt>
    <dgm:pt modelId="{EF6320D7-5BD5-4870-B6AC-F597608F4DA6}" type="sibTrans" cxnId="{02D338BA-12D0-4EB1-B7FE-2C6E94E12221}">
      <dgm:prSet/>
      <dgm:spPr/>
      <dgm:t>
        <a:bodyPr/>
        <a:lstStyle/>
        <a:p>
          <a:endParaRPr lang="en-GB" sz="1200"/>
        </a:p>
      </dgm:t>
    </dgm:pt>
    <dgm:pt modelId="{A40BE5EB-4867-4BA2-A81A-194B3AB65F29}">
      <dgm:prSet phldrT="[Text]" custT="1"/>
      <dgm:spPr/>
      <dgm:t>
        <a:bodyPr/>
        <a:lstStyle/>
        <a:p>
          <a:r>
            <a:rPr lang="en-GB" sz="1200"/>
            <a:t>  </a:t>
          </a:r>
        </a:p>
      </dgm:t>
    </dgm:pt>
    <dgm:pt modelId="{3D5A2F23-3B56-4E01-87A6-68451A7144F4}" type="parTrans" cxnId="{486BEC95-8AFF-48DC-8508-ADAE92394809}">
      <dgm:prSet custT="1"/>
      <dgm:spPr/>
      <dgm:t>
        <a:bodyPr/>
        <a:lstStyle/>
        <a:p>
          <a:endParaRPr lang="en-GB" sz="1200"/>
        </a:p>
      </dgm:t>
    </dgm:pt>
    <dgm:pt modelId="{FED66A2B-6FA0-4D87-922F-1076479CF6C6}" type="sibTrans" cxnId="{486BEC95-8AFF-48DC-8508-ADAE92394809}">
      <dgm:prSet/>
      <dgm:spPr/>
      <dgm:t>
        <a:bodyPr/>
        <a:lstStyle/>
        <a:p>
          <a:endParaRPr lang="en-GB" sz="1200"/>
        </a:p>
      </dgm:t>
    </dgm:pt>
    <dgm:pt modelId="{78A9CF76-2A9B-4074-A9F1-73B710C3632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/>
            <a:t>  </a:t>
          </a:r>
        </a:p>
      </dgm:t>
    </dgm:pt>
    <dgm:pt modelId="{08117CD3-653D-409C-9274-F94E9E9C1BEA}" type="parTrans" cxnId="{254CA197-104A-42AF-84AC-FB45CC1979C9}">
      <dgm:prSet custT="1"/>
      <dgm:spPr>
        <a:solidFill>
          <a:srgbClr val="002060"/>
        </a:solidFill>
      </dgm:spPr>
      <dgm:t>
        <a:bodyPr/>
        <a:lstStyle/>
        <a:p>
          <a:endParaRPr lang="en-GB" sz="1200"/>
        </a:p>
      </dgm:t>
    </dgm:pt>
    <dgm:pt modelId="{ABCE7B12-EB79-4E72-8F43-4C7E70A70B07}" type="sibTrans" cxnId="{254CA197-104A-42AF-84AC-FB45CC1979C9}">
      <dgm:prSet/>
      <dgm:spPr/>
      <dgm:t>
        <a:bodyPr/>
        <a:lstStyle/>
        <a:p>
          <a:endParaRPr lang="en-GB" sz="1200"/>
        </a:p>
      </dgm:t>
    </dgm:pt>
    <dgm:pt modelId="{81BD86D8-B116-46B8-8321-05B1F77EA59D}">
      <dgm:prSet phldrT="[Text]" custT="1"/>
      <dgm:spPr/>
      <dgm:t>
        <a:bodyPr/>
        <a:lstStyle/>
        <a:p>
          <a:r>
            <a:rPr lang="en-GB" sz="1200"/>
            <a:t>  </a:t>
          </a:r>
        </a:p>
      </dgm:t>
    </dgm:pt>
    <dgm:pt modelId="{606883C7-7736-4F69-8D05-8404E4674A87}" type="parTrans" cxnId="{CD242F3E-6E70-450A-9675-615104C52289}">
      <dgm:prSet custT="1"/>
      <dgm:spPr/>
      <dgm:t>
        <a:bodyPr/>
        <a:lstStyle/>
        <a:p>
          <a:endParaRPr lang="en-GB" sz="1200"/>
        </a:p>
      </dgm:t>
    </dgm:pt>
    <dgm:pt modelId="{F5FF0870-7464-47C0-99D9-F38C3364477D}" type="sibTrans" cxnId="{CD242F3E-6E70-450A-9675-615104C52289}">
      <dgm:prSet/>
      <dgm:spPr/>
      <dgm:t>
        <a:bodyPr/>
        <a:lstStyle/>
        <a:p>
          <a:endParaRPr lang="en-GB" sz="1200"/>
        </a:p>
      </dgm:t>
    </dgm:pt>
    <dgm:pt modelId="{433260D6-A1E7-45FA-9160-AF4ED464A89F}">
      <dgm:prSet phldrT="[Text]" custT="1"/>
      <dgm:spPr/>
      <dgm:t>
        <a:bodyPr/>
        <a:lstStyle/>
        <a:p>
          <a:r>
            <a:rPr lang="en-GB" sz="1200"/>
            <a:t>  </a:t>
          </a:r>
        </a:p>
      </dgm:t>
    </dgm:pt>
    <dgm:pt modelId="{3A903A5A-5F5D-4121-8575-919A0D74CCCF}" type="parTrans" cxnId="{3BF3EF90-936E-4E16-8D98-645A17F7AE45}">
      <dgm:prSet custT="1"/>
      <dgm:spPr/>
      <dgm:t>
        <a:bodyPr/>
        <a:lstStyle/>
        <a:p>
          <a:endParaRPr lang="en-GB" sz="1200"/>
        </a:p>
      </dgm:t>
    </dgm:pt>
    <dgm:pt modelId="{D387C89D-2187-4AF4-9EEA-188A4D796E32}" type="sibTrans" cxnId="{3BF3EF90-936E-4E16-8D98-645A17F7AE45}">
      <dgm:prSet/>
      <dgm:spPr/>
      <dgm:t>
        <a:bodyPr/>
        <a:lstStyle/>
        <a:p>
          <a:endParaRPr lang="en-GB" sz="1200"/>
        </a:p>
      </dgm:t>
    </dgm:pt>
    <dgm:pt modelId="{B5E8F9B8-675B-43A0-A10B-53A25ED7C3D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/>
            <a:t>  </a:t>
          </a:r>
        </a:p>
      </dgm:t>
    </dgm:pt>
    <dgm:pt modelId="{F5F489DF-BE27-41D6-A425-1AC0F3E64EF7}" type="parTrans" cxnId="{2154C2EC-9F6B-41E4-8F41-3483E8A3CD8D}">
      <dgm:prSet custT="1"/>
      <dgm:spPr>
        <a:solidFill>
          <a:srgbClr val="C00000"/>
        </a:solidFill>
      </dgm:spPr>
      <dgm:t>
        <a:bodyPr/>
        <a:lstStyle/>
        <a:p>
          <a:endParaRPr lang="en-GB" sz="1200"/>
        </a:p>
      </dgm:t>
    </dgm:pt>
    <dgm:pt modelId="{F97D6494-BF95-4165-82EE-B34F0F8FAF2D}" type="sibTrans" cxnId="{2154C2EC-9F6B-41E4-8F41-3483E8A3CD8D}">
      <dgm:prSet/>
      <dgm:spPr/>
      <dgm:t>
        <a:bodyPr/>
        <a:lstStyle/>
        <a:p>
          <a:endParaRPr lang="en-GB" sz="1200"/>
        </a:p>
      </dgm:t>
    </dgm:pt>
    <dgm:pt modelId="{8A05E57F-78AB-4F3A-92B2-F8123D4EFD95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 </a:t>
          </a:r>
        </a:p>
      </dgm:t>
    </dgm:pt>
    <dgm:pt modelId="{5A13F704-F9B1-46C0-B069-DE67B7CFAFE5}" type="parTrans" cxnId="{B1194609-65CE-4559-B669-2A2BCC17CD23}">
      <dgm:prSet custT="1"/>
      <dgm:spPr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AAF59F4-6C75-4040-8B10-040684D87B5B}" type="sibTrans" cxnId="{B1194609-65CE-4559-B669-2A2BCC17CD23}">
      <dgm:prSet/>
      <dgm:spPr/>
      <dgm:t>
        <a:bodyPr/>
        <a:lstStyle/>
        <a:p>
          <a:endParaRPr lang="en-GB" sz="1200"/>
        </a:p>
      </dgm:t>
    </dgm:pt>
    <dgm:pt modelId="{1A0C0F9E-F3C1-4AEB-8DA2-0730DDE92BF1}" type="pres">
      <dgm:prSet presAssocID="{85AE3F52-720F-4C7C-BFE6-CAE38C8619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2E7F39-35B9-463E-A21A-C0AAD8FC923D}" type="pres">
      <dgm:prSet presAssocID="{BC135476-40AB-444B-B2E6-32D356AEC274}" presName="centerShape" presStyleLbl="node0" presStyleIdx="0" presStyleCnt="1"/>
      <dgm:spPr/>
    </dgm:pt>
    <dgm:pt modelId="{62816555-2462-432A-9B3F-C860D373B489}" type="pres">
      <dgm:prSet presAssocID="{3D5A2F23-3B56-4E01-87A6-68451A7144F4}" presName="parTrans" presStyleLbl="sibTrans2D1" presStyleIdx="0" presStyleCnt="6" custAng="10800000"/>
      <dgm:spPr/>
    </dgm:pt>
    <dgm:pt modelId="{D823D05F-3D91-4863-ABBF-87BC89356DD2}" type="pres">
      <dgm:prSet presAssocID="{3D5A2F23-3B56-4E01-87A6-68451A7144F4}" presName="connectorText" presStyleLbl="sibTrans2D1" presStyleIdx="0" presStyleCnt="6"/>
      <dgm:spPr/>
    </dgm:pt>
    <dgm:pt modelId="{16269F8B-1F78-4EE0-90B7-569F019E79E1}" type="pres">
      <dgm:prSet presAssocID="{A40BE5EB-4867-4BA2-A81A-194B3AB65F29}" presName="node" presStyleLbl="node1" presStyleIdx="0" presStyleCnt="6">
        <dgm:presLayoutVars>
          <dgm:bulletEnabled val="1"/>
        </dgm:presLayoutVars>
      </dgm:prSet>
      <dgm:spPr/>
    </dgm:pt>
    <dgm:pt modelId="{1FC98B75-0D02-4770-93A3-45DF6FFB1B31}" type="pres">
      <dgm:prSet presAssocID="{08117CD3-653D-409C-9274-F94E9E9C1BEA}" presName="parTrans" presStyleLbl="sibTrans2D1" presStyleIdx="1" presStyleCnt="6" custAng="10849584"/>
      <dgm:spPr/>
    </dgm:pt>
    <dgm:pt modelId="{5278F310-53C5-4983-9351-9AC568265B63}" type="pres">
      <dgm:prSet presAssocID="{08117CD3-653D-409C-9274-F94E9E9C1BEA}" presName="connectorText" presStyleLbl="sibTrans2D1" presStyleIdx="1" presStyleCnt="6"/>
      <dgm:spPr/>
    </dgm:pt>
    <dgm:pt modelId="{3060B08F-0219-47DB-B813-037F5F573429}" type="pres">
      <dgm:prSet presAssocID="{78A9CF76-2A9B-4074-A9F1-73B710C36322}" presName="node" presStyleLbl="node1" presStyleIdx="1" presStyleCnt="6">
        <dgm:presLayoutVars>
          <dgm:bulletEnabled val="1"/>
        </dgm:presLayoutVars>
      </dgm:prSet>
      <dgm:spPr/>
    </dgm:pt>
    <dgm:pt modelId="{5DAAD66C-B7E3-484A-BEB9-F9DBB9865D4D}" type="pres">
      <dgm:prSet presAssocID="{606883C7-7736-4F69-8D05-8404E4674A87}" presName="parTrans" presStyleLbl="sibTrans2D1" presStyleIdx="2" presStyleCnt="6" custAng="11053937"/>
      <dgm:spPr/>
    </dgm:pt>
    <dgm:pt modelId="{28B24066-60E8-40CF-8C00-6F89A34A1361}" type="pres">
      <dgm:prSet presAssocID="{606883C7-7736-4F69-8D05-8404E4674A87}" presName="connectorText" presStyleLbl="sibTrans2D1" presStyleIdx="2" presStyleCnt="6"/>
      <dgm:spPr/>
    </dgm:pt>
    <dgm:pt modelId="{671A7D3A-9736-41F6-814B-177F7823ABED}" type="pres">
      <dgm:prSet presAssocID="{81BD86D8-B116-46B8-8321-05B1F77EA59D}" presName="node" presStyleLbl="node1" presStyleIdx="2" presStyleCnt="6">
        <dgm:presLayoutVars>
          <dgm:bulletEnabled val="1"/>
        </dgm:presLayoutVars>
      </dgm:prSet>
      <dgm:spPr/>
    </dgm:pt>
    <dgm:pt modelId="{6E7FEE25-CD39-4AA1-BA01-EC9FCC6C2F8B}" type="pres">
      <dgm:prSet presAssocID="{3A903A5A-5F5D-4121-8575-919A0D74CCCF}" presName="parTrans" presStyleLbl="sibTrans2D1" presStyleIdx="3" presStyleCnt="6" custAng="10629797"/>
      <dgm:spPr/>
    </dgm:pt>
    <dgm:pt modelId="{A8B1E083-69F7-4966-95A5-96CE147CF569}" type="pres">
      <dgm:prSet presAssocID="{3A903A5A-5F5D-4121-8575-919A0D74CCCF}" presName="connectorText" presStyleLbl="sibTrans2D1" presStyleIdx="3" presStyleCnt="6"/>
      <dgm:spPr/>
    </dgm:pt>
    <dgm:pt modelId="{AA0263A5-4C82-472A-8CAA-EBCDC72EE3E0}" type="pres">
      <dgm:prSet presAssocID="{433260D6-A1E7-45FA-9160-AF4ED464A89F}" presName="node" presStyleLbl="node1" presStyleIdx="3" presStyleCnt="6">
        <dgm:presLayoutVars>
          <dgm:bulletEnabled val="1"/>
        </dgm:presLayoutVars>
      </dgm:prSet>
      <dgm:spPr/>
    </dgm:pt>
    <dgm:pt modelId="{14E1FED3-7703-4BC6-A011-3BA9D6FAEE90}" type="pres">
      <dgm:prSet presAssocID="{5A13F704-F9B1-46C0-B069-DE67B7CFAFE5}" presName="parTrans" presStyleLbl="sibTrans2D1" presStyleIdx="4" presStyleCnt="6" custAng="10642382"/>
      <dgm:spPr>
        <a:xfrm rot="10028571">
          <a:off x="2522911" y="3241762"/>
          <a:ext cx="385218" cy="616687"/>
        </a:xfrm>
        <a:prstGeom prst="rightArrow">
          <a:avLst>
            <a:gd name="adj1" fmla="val 60000"/>
            <a:gd name="adj2" fmla="val 50000"/>
          </a:avLst>
        </a:prstGeom>
      </dgm:spPr>
    </dgm:pt>
    <dgm:pt modelId="{EC441637-514B-4300-A7F5-F361F9FC4AC1}" type="pres">
      <dgm:prSet presAssocID="{5A13F704-F9B1-46C0-B069-DE67B7CFAFE5}" presName="connectorText" presStyleLbl="sibTrans2D1" presStyleIdx="4" presStyleCnt="6"/>
      <dgm:spPr/>
    </dgm:pt>
    <dgm:pt modelId="{5FF4BC29-9FA4-48D1-B5EC-9FE71BBA8251}" type="pres">
      <dgm:prSet presAssocID="{8A05E57F-78AB-4F3A-92B2-F8123D4EFD95}" presName="node" presStyleLbl="node1" presStyleIdx="4" presStyleCnt="6">
        <dgm:presLayoutVars>
          <dgm:bulletEnabled val="1"/>
        </dgm:presLayoutVars>
      </dgm:prSet>
      <dgm:spPr>
        <a:xfrm>
          <a:off x="738645" y="2998817"/>
          <a:ext cx="1632408" cy="1632408"/>
        </a:xfrm>
        <a:prstGeom prst="ellipse">
          <a:avLst/>
        </a:prstGeom>
      </dgm:spPr>
    </dgm:pt>
    <dgm:pt modelId="{1DF6E9F6-00D1-4AA3-B063-44322918400A}" type="pres">
      <dgm:prSet presAssocID="{F5F489DF-BE27-41D6-A425-1AC0F3E64EF7}" presName="parTrans" presStyleLbl="sibTrans2D1" presStyleIdx="5" presStyleCnt="6" custAng="10595311"/>
      <dgm:spPr/>
    </dgm:pt>
    <dgm:pt modelId="{34E80364-1B08-435F-90CF-85895789E831}" type="pres">
      <dgm:prSet presAssocID="{F5F489DF-BE27-41D6-A425-1AC0F3E64EF7}" presName="connectorText" presStyleLbl="sibTrans2D1" presStyleIdx="5" presStyleCnt="6"/>
      <dgm:spPr/>
    </dgm:pt>
    <dgm:pt modelId="{18E65BA5-95D1-483D-80A2-A5C0817EDE28}" type="pres">
      <dgm:prSet presAssocID="{B5E8F9B8-675B-43A0-A10B-53A25ED7C3D3}" presName="node" presStyleLbl="node1" presStyleIdx="5" presStyleCnt="6">
        <dgm:presLayoutVars>
          <dgm:bulletEnabled val="1"/>
        </dgm:presLayoutVars>
      </dgm:prSet>
      <dgm:spPr/>
    </dgm:pt>
  </dgm:ptLst>
  <dgm:cxnLst>
    <dgm:cxn modelId="{B1194609-65CE-4559-B669-2A2BCC17CD23}" srcId="{BC135476-40AB-444B-B2E6-32D356AEC274}" destId="{8A05E57F-78AB-4F3A-92B2-F8123D4EFD95}" srcOrd="4" destOrd="0" parTransId="{5A13F704-F9B1-46C0-B069-DE67B7CFAFE5}" sibTransId="{3AAF59F4-6C75-4040-8B10-040684D87B5B}"/>
    <dgm:cxn modelId="{9CE40117-1CC6-4DDB-99E9-6319E9CE1A42}" type="presOf" srcId="{81BD86D8-B116-46B8-8321-05B1F77EA59D}" destId="{671A7D3A-9736-41F6-814B-177F7823ABED}" srcOrd="0" destOrd="0" presId="urn:microsoft.com/office/officeart/2005/8/layout/radial5"/>
    <dgm:cxn modelId="{D0592C18-F550-4053-907C-903CBD8A7814}" type="presOf" srcId="{85AE3F52-720F-4C7C-BFE6-CAE38C861931}" destId="{1A0C0F9E-F3C1-4AEB-8DA2-0730DDE92BF1}" srcOrd="0" destOrd="0" presId="urn:microsoft.com/office/officeart/2005/8/layout/radial5"/>
    <dgm:cxn modelId="{F43DFA18-59FA-481C-9A2E-94128479329D}" type="presOf" srcId="{F5F489DF-BE27-41D6-A425-1AC0F3E64EF7}" destId="{34E80364-1B08-435F-90CF-85895789E831}" srcOrd="1" destOrd="0" presId="urn:microsoft.com/office/officeart/2005/8/layout/radial5"/>
    <dgm:cxn modelId="{0FF43A26-16C3-4A70-A0A0-AE186FEBFA25}" type="presOf" srcId="{F5F489DF-BE27-41D6-A425-1AC0F3E64EF7}" destId="{1DF6E9F6-00D1-4AA3-B063-44322918400A}" srcOrd="0" destOrd="0" presId="urn:microsoft.com/office/officeart/2005/8/layout/radial5"/>
    <dgm:cxn modelId="{5E48BB39-D700-4936-8988-3D74F5103B79}" type="presOf" srcId="{606883C7-7736-4F69-8D05-8404E4674A87}" destId="{5DAAD66C-B7E3-484A-BEB9-F9DBB9865D4D}" srcOrd="0" destOrd="0" presId="urn:microsoft.com/office/officeart/2005/8/layout/radial5"/>
    <dgm:cxn modelId="{CD242F3E-6E70-450A-9675-615104C52289}" srcId="{BC135476-40AB-444B-B2E6-32D356AEC274}" destId="{81BD86D8-B116-46B8-8321-05B1F77EA59D}" srcOrd="2" destOrd="0" parTransId="{606883C7-7736-4F69-8D05-8404E4674A87}" sibTransId="{F5FF0870-7464-47C0-99D9-F38C3364477D}"/>
    <dgm:cxn modelId="{2639AC62-746C-4E23-B9E2-54F3DFD0B0AD}" type="presOf" srcId="{78A9CF76-2A9B-4074-A9F1-73B710C36322}" destId="{3060B08F-0219-47DB-B813-037F5F573429}" srcOrd="0" destOrd="0" presId="urn:microsoft.com/office/officeart/2005/8/layout/radial5"/>
    <dgm:cxn modelId="{68B21364-C2E4-44C0-B93E-4B3A4D0117FA}" type="presOf" srcId="{3D5A2F23-3B56-4E01-87A6-68451A7144F4}" destId="{62816555-2462-432A-9B3F-C860D373B489}" srcOrd="0" destOrd="0" presId="urn:microsoft.com/office/officeart/2005/8/layout/radial5"/>
    <dgm:cxn modelId="{0CAC576E-AD89-4D2F-8C4B-2CE4E408B547}" type="presOf" srcId="{5A13F704-F9B1-46C0-B069-DE67B7CFAFE5}" destId="{14E1FED3-7703-4BC6-A011-3BA9D6FAEE90}" srcOrd="0" destOrd="0" presId="urn:microsoft.com/office/officeart/2005/8/layout/radial5"/>
    <dgm:cxn modelId="{843E7871-5477-4D45-B622-B2ABAD3CBB82}" type="presOf" srcId="{5A13F704-F9B1-46C0-B069-DE67B7CFAFE5}" destId="{EC441637-514B-4300-A7F5-F361F9FC4AC1}" srcOrd="1" destOrd="0" presId="urn:microsoft.com/office/officeart/2005/8/layout/radial5"/>
    <dgm:cxn modelId="{0E9BB456-6636-4BD3-A3F7-B07A9368CD3A}" type="presOf" srcId="{3A903A5A-5F5D-4121-8575-919A0D74CCCF}" destId="{6E7FEE25-CD39-4AA1-BA01-EC9FCC6C2F8B}" srcOrd="0" destOrd="0" presId="urn:microsoft.com/office/officeart/2005/8/layout/radial5"/>
    <dgm:cxn modelId="{3F24907D-85E2-4C5D-A261-1EDB254E667B}" type="presOf" srcId="{B5E8F9B8-675B-43A0-A10B-53A25ED7C3D3}" destId="{18E65BA5-95D1-483D-80A2-A5C0817EDE28}" srcOrd="0" destOrd="0" presId="urn:microsoft.com/office/officeart/2005/8/layout/radial5"/>
    <dgm:cxn modelId="{AED57386-0842-48CD-8787-BA230AD3DA55}" type="presOf" srcId="{433260D6-A1E7-45FA-9160-AF4ED464A89F}" destId="{AA0263A5-4C82-472A-8CAA-EBCDC72EE3E0}" srcOrd="0" destOrd="0" presId="urn:microsoft.com/office/officeart/2005/8/layout/radial5"/>
    <dgm:cxn modelId="{79260D8C-5355-43B3-82F1-681D769B92F2}" type="presOf" srcId="{BC135476-40AB-444B-B2E6-32D356AEC274}" destId="{AD2E7F39-35B9-463E-A21A-C0AAD8FC923D}" srcOrd="0" destOrd="0" presId="urn:microsoft.com/office/officeart/2005/8/layout/radial5"/>
    <dgm:cxn modelId="{3BF3EF90-936E-4E16-8D98-645A17F7AE45}" srcId="{BC135476-40AB-444B-B2E6-32D356AEC274}" destId="{433260D6-A1E7-45FA-9160-AF4ED464A89F}" srcOrd="3" destOrd="0" parTransId="{3A903A5A-5F5D-4121-8575-919A0D74CCCF}" sibTransId="{D387C89D-2187-4AF4-9EEA-188A4D796E32}"/>
    <dgm:cxn modelId="{486BEC95-8AFF-48DC-8508-ADAE92394809}" srcId="{BC135476-40AB-444B-B2E6-32D356AEC274}" destId="{A40BE5EB-4867-4BA2-A81A-194B3AB65F29}" srcOrd="0" destOrd="0" parTransId="{3D5A2F23-3B56-4E01-87A6-68451A7144F4}" sibTransId="{FED66A2B-6FA0-4D87-922F-1076479CF6C6}"/>
    <dgm:cxn modelId="{254CA197-104A-42AF-84AC-FB45CC1979C9}" srcId="{BC135476-40AB-444B-B2E6-32D356AEC274}" destId="{78A9CF76-2A9B-4074-A9F1-73B710C36322}" srcOrd="1" destOrd="0" parTransId="{08117CD3-653D-409C-9274-F94E9E9C1BEA}" sibTransId="{ABCE7B12-EB79-4E72-8F43-4C7E70A70B07}"/>
    <dgm:cxn modelId="{CDC19CA6-B697-41CA-A20B-8C03D8CB69D5}" type="presOf" srcId="{8A05E57F-78AB-4F3A-92B2-F8123D4EFD95}" destId="{5FF4BC29-9FA4-48D1-B5EC-9FE71BBA8251}" srcOrd="0" destOrd="0" presId="urn:microsoft.com/office/officeart/2005/8/layout/radial5"/>
    <dgm:cxn modelId="{02D338BA-12D0-4EB1-B7FE-2C6E94E12221}" srcId="{85AE3F52-720F-4C7C-BFE6-CAE38C861931}" destId="{BC135476-40AB-444B-B2E6-32D356AEC274}" srcOrd="0" destOrd="0" parTransId="{077B7EF7-AD90-42D2-9D47-36F5D2E106C7}" sibTransId="{EF6320D7-5BD5-4870-B6AC-F597608F4DA6}"/>
    <dgm:cxn modelId="{A79914D1-9B00-479F-A013-E7E12F465FDD}" type="presOf" srcId="{08117CD3-653D-409C-9274-F94E9E9C1BEA}" destId="{1FC98B75-0D02-4770-93A3-45DF6FFB1B31}" srcOrd="0" destOrd="0" presId="urn:microsoft.com/office/officeart/2005/8/layout/radial5"/>
    <dgm:cxn modelId="{C792B2E0-6126-41BF-87D2-D4941CAA6712}" type="presOf" srcId="{3A903A5A-5F5D-4121-8575-919A0D74CCCF}" destId="{A8B1E083-69F7-4966-95A5-96CE147CF569}" srcOrd="1" destOrd="0" presId="urn:microsoft.com/office/officeart/2005/8/layout/radial5"/>
    <dgm:cxn modelId="{289939E4-1B90-4F63-A544-8172898891BD}" type="presOf" srcId="{08117CD3-653D-409C-9274-F94E9E9C1BEA}" destId="{5278F310-53C5-4983-9351-9AC568265B63}" srcOrd="1" destOrd="0" presId="urn:microsoft.com/office/officeart/2005/8/layout/radial5"/>
    <dgm:cxn modelId="{2154C2EC-9F6B-41E4-8F41-3483E8A3CD8D}" srcId="{BC135476-40AB-444B-B2E6-32D356AEC274}" destId="{B5E8F9B8-675B-43A0-A10B-53A25ED7C3D3}" srcOrd="5" destOrd="0" parTransId="{F5F489DF-BE27-41D6-A425-1AC0F3E64EF7}" sibTransId="{F97D6494-BF95-4165-82EE-B34F0F8FAF2D}"/>
    <dgm:cxn modelId="{AB33F6F1-4E37-4AA2-BE1A-5C666976FD45}" type="presOf" srcId="{3D5A2F23-3B56-4E01-87A6-68451A7144F4}" destId="{D823D05F-3D91-4863-ABBF-87BC89356DD2}" srcOrd="1" destOrd="0" presId="urn:microsoft.com/office/officeart/2005/8/layout/radial5"/>
    <dgm:cxn modelId="{C1AFEFF3-C5C1-4547-9CB6-6EFB6731A0BF}" type="presOf" srcId="{A40BE5EB-4867-4BA2-A81A-194B3AB65F29}" destId="{16269F8B-1F78-4EE0-90B7-569F019E79E1}" srcOrd="0" destOrd="0" presId="urn:microsoft.com/office/officeart/2005/8/layout/radial5"/>
    <dgm:cxn modelId="{299A36F6-7B69-4EAA-8D2C-44FDFD278C42}" type="presOf" srcId="{606883C7-7736-4F69-8D05-8404E4674A87}" destId="{28B24066-60E8-40CF-8C00-6F89A34A1361}" srcOrd="1" destOrd="0" presId="urn:microsoft.com/office/officeart/2005/8/layout/radial5"/>
    <dgm:cxn modelId="{BB1BF1FD-5A2D-4766-8092-D2CAAC011275}" type="presParOf" srcId="{1A0C0F9E-F3C1-4AEB-8DA2-0730DDE92BF1}" destId="{AD2E7F39-35B9-463E-A21A-C0AAD8FC923D}" srcOrd="0" destOrd="0" presId="urn:microsoft.com/office/officeart/2005/8/layout/radial5"/>
    <dgm:cxn modelId="{7970AFE0-1640-400E-97CB-B0CEF4AA9DDA}" type="presParOf" srcId="{1A0C0F9E-F3C1-4AEB-8DA2-0730DDE92BF1}" destId="{62816555-2462-432A-9B3F-C860D373B489}" srcOrd="1" destOrd="0" presId="urn:microsoft.com/office/officeart/2005/8/layout/radial5"/>
    <dgm:cxn modelId="{460AC41C-057B-40CA-8282-8EFD4381FDAB}" type="presParOf" srcId="{62816555-2462-432A-9B3F-C860D373B489}" destId="{D823D05F-3D91-4863-ABBF-87BC89356DD2}" srcOrd="0" destOrd="0" presId="urn:microsoft.com/office/officeart/2005/8/layout/radial5"/>
    <dgm:cxn modelId="{9BECDFD9-FE84-4836-B473-472A40D22954}" type="presParOf" srcId="{1A0C0F9E-F3C1-4AEB-8DA2-0730DDE92BF1}" destId="{16269F8B-1F78-4EE0-90B7-569F019E79E1}" srcOrd="2" destOrd="0" presId="urn:microsoft.com/office/officeart/2005/8/layout/radial5"/>
    <dgm:cxn modelId="{843CF615-235E-4D46-BD1A-70351FB9AE3A}" type="presParOf" srcId="{1A0C0F9E-F3C1-4AEB-8DA2-0730DDE92BF1}" destId="{1FC98B75-0D02-4770-93A3-45DF6FFB1B31}" srcOrd="3" destOrd="0" presId="urn:microsoft.com/office/officeart/2005/8/layout/radial5"/>
    <dgm:cxn modelId="{96FCD18F-76D6-446B-BBD2-045BD5447408}" type="presParOf" srcId="{1FC98B75-0D02-4770-93A3-45DF6FFB1B31}" destId="{5278F310-53C5-4983-9351-9AC568265B63}" srcOrd="0" destOrd="0" presId="urn:microsoft.com/office/officeart/2005/8/layout/radial5"/>
    <dgm:cxn modelId="{DA014C7E-34F0-4F25-BB35-974E6945E072}" type="presParOf" srcId="{1A0C0F9E-F3C1-4AEB-8DA2-0730DDE92BF1}" destId="{3060B08F-0219-47DB-B813-037F5F573429}" srcOrd="4" destOrd="0" presId="urn:microsoft.com/office/officeart/2005/8/layout/radial5"/>
    <dgm:cxn modelId="{7768D0DE-A876-4814-9FAC-F00D55018E9A}" type="presParOf" srcId="{1A0C0F9E-F3C1-4AEB-8DA2-0730DDE92BF1}" destId="{5DAAD66C-B7E3-484A-BEB9-F9DBB9865D4D}" srcOrd="5" destOrd="0" presId="urn:microsoft.com/office/officeart/2005/8/layout/radial5"/>
    <dgm:cxn modelId="{C16E2B9A-DAC5-4003-B97A-1575079AEEA0}" type="presParOf" srcId="{5DAAD66C-B7E3-484A-BEB9-F9DBB9865D4D}" destId="{28B24066-60E8-40CF-8C00-6F89A34A1361}" srcOrd="0" destOrd="0" presId="urn:microsoft.com/office/officeart/2005/8/layout/radial5"/>
    <dgm:cxn modelId="{09B5C71C-C635-48B6-86EA-A505381D1D86}" type="presParOf" srcId="{1A0C0F9E-F3C1-4AEB-8DA2-0730DDE92BF1}" destId="{671A7D3A-9736-41F6-814B-177F7823ABED}" srcOrd="6" destOrd="0" presId="urn:microsoft.com/office/officeart/2005/8/layout/radial5"/>
    <dgm:cxn modelId="{9911039C-C508-4C0B-94C6-8CA53F06D79B}" type="presParOf" srcId="{1A0C0F9E-F3C1-4AEB-8DA2-0730DDE92BF1}" destId="{6E7FEE25-CD39-4AA1-BA01-EC9FCC6C2F8B}" srcOrd="7" destOrd="0" presId="urn:microsoft.com/office/officeart/2005/8/layout/radial5"/>
    <dgm:cxn modelId="{603F613F-3FCF-49CD-8EB8-BC93CB6085EF}" type="presParOf" srcId="{6E7FEE25-CD39-4AA1-BA01-EC9FCC6C2F8B}" destId="{A8B1E083-69F7-4966-95A5-96CE147CF569}" srcOrd="0" destOrd="0" presId="urn:microsoft.com/office/officeart/2005/8/layout/radial5"/>
    <dgm:cxn modelId="{3765F065-C616-480C-8707-D0EA59B426E1}" type="presParOf" srcId="{1A0C0F9E-F3C1-4AEB-8DA2-0730DDE92BF1}" destId="{AA0263A5-4C82-472A-8CAA-EBCDC72EE3E0}" srcOrd="8" destOrd="0" presId="urn:microsoft.com/office/officeart/2005/8/layout/radial5"/>
    <dgm:cxn modelId="{7D821AE9-C8FB-4EAC-BC57-832709246E72}" type="presParOf" srcId="{1A0C0F9E-F3C1-4AEB-8DA2-0730DDE92BF1}" destId="{14E1FED3-7703-4BC6-A011-3BA9D6FAEE90}" srcOrd="9" destOrd="0" presId="urn:microsoft.com/office/officeart/2005/8/layout/radial5"/>
    <dgm:cxn modelId="{9FA89217-F761-43B6-9856-E3366BEA2C63}" type="presParOf" srcId="{14E1FED3-7703-4BC6-A011-3BA9D6FAEE90}" destId="{EC441637-514B-4300-A7F5-F361F9FC4AC1}" srcOrd="0" destOrd="0" presId="urn:microsoft.com/office/officeart/2005/8/layout/radial5"/>
    <dgm:cxn modelId="{7C3F8877-61CD-472C-9712-D3B8BDA3E0D3}" type="presParOf" srcId="{1A0C0F9E-F3C1-4AEB-8DA2-0730DDE92BF1}" destId="{5FF4BC29-9FA4-48D1-B5EC-9FE71BBA8251}" srcOrd="10" destOrd="0" presId="urn:microsoft.com/office/officeart/2005/8/layout/radial5"/>
    <dgm:cxn modelId="{87EF0FA5-11AF-4C09-A2AA-0E86B7E39281}" type="presParOf" srcId="{1A0C0F9E-F3C1-4AEB-8DA2-0730DDE92BF1}" destId="{1DF6E9F6-00D1-4AA3-B063-44322918400A}" srcOrd="11" destOrd="0" presId="urn:microsoft.com/office/officeart/2005/8/layout/radial5"/>
    <dgm:cxn modelId="{578FF5A9-8196-499A-9BFE-F86DFB19E495}" type="presParOf" srcId="{1DF6E9F6-00D1-4AA3-B063-44322918400A}" destId="{34E80364-1B08-435F-90CF-85895789E831}" srcOrd="0" destOrd="0" presId="urn:microsoft.com/office/officeart/2005/8/layout/radial5"/>
    <dgm:cxn modelId="{9405A6E5-3C2C-4DFC-A441-22794C1EBA52}" type="presParOf" srcId="{1A0C0F9E-F3C1-4AEB-8DA2-0730DDE92BF1}" destId="{18E65BA5-95D1-483D-80A2-A5C0817EDE2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12D7D5-8E1D-49D4-9AF4-7944A95A2DA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A60023-FA2B-45F6-8E29-428204CC8C8E}">
      <dgm:prSet phldrT="[Text]" custT="1"/>
      <dgm:spPr>
        <a:xfrm>
          <a:off x="3272743" y="22710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GB" sz="15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</a:p>
        <a:p>
          <a:pPr algn="ctr">
            <a:buNone/>
          </a:pPr>
          <a:r>
            <a:rPr lang="en-GB" sz="15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a rich data stream</a:t>
          </a:r>
        </a:p>
        <a:p>
          <a:pPr algn="ctr">
            <a:buNone/>
          </a:pPr>
          <a:r>
            <a:rPr lang="en-GB" sz="1500" b="0" i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Data: SOPs for </a:t>
          </a:r>
          <a:r>
            <a:rPr lang="en-GB" sz="15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proceses ex. SIs, complaints, etc.)</a:t>
          </a:r>
        </a:p>
      </dgm:t>
    </dgm:pt>
    <dgm:pt modelId="{7E3322C8-8C55-4CFD-9C0B-8FEC1F068D40}" type="parTrans" cxnId="{1F0951F8-B005-45D5-A889-51EE32B0F65B}">
      <dgm:prSet/>
      <dgm:spPr/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2D58B-3276-4CD8-8385-628846DD0225}" type="sibTrans" cxnId="{1F0951F8-B005-45D5-A889-51EE32B0F65B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21293789"/>
            <a:gd name="adj4" fmla="val 19765760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17C10-0AA1-4E24-B65E-34399B5D4D00}">
      <dgm:prSet phldrT="[Text]" custT="1"/>
      <dgm:spPr>
        <a:xfrm>
          <a:off x="3754786" y="1506284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</a:p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 and test insights</a:t>
          </a:r>
        </a:p>
        <a:p>
          <a:pPr>
            <a:buNone/>
          </a:pPr>
          <a:r>
            <a:rPr lang="en-GB" sz="1500" b="0" i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 data analysis and insight</a:t>
          </a:r>
        </a:p>
      </dgm:t>
    </dgm:pt>
    <dgm:pt modelId="{F9208E9B-A7B8-452A-A2A1-82552322FBC6}" type="parTrans" cxnId="{3C813600-A382-430E-86D3-E1F142BCEDFF}">
      <dgm:prSet/>
      <dgm:spPr/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FADAC-12C5-48BE-9FB6-A660831352FF}" type="sibTrans" cxnId="{3C813600-A382-430E-86D3-E1F142BCEDFF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4015265"/>
            <a:gd name="adj4" fmla="val 2252912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2766A-CCC9-4D05-9B63-1D0635A4DBD2}">
      <dgm:prSet phldrT="[Text]" custT="1"/>
      <dgm:spPr>
        <a:xfrm>
          <a:off x="2492782" y="2423183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Make redesign </a:t>
          </a:r>
          <a:r>
            <a:rPr lang="en-GB" sz="1500" b="1" i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decisions </a:t>
          </a:r>
        </a:p>
        <a:p>
          <a:pPr>
            <a:buNone/>
          </a:pPr>
          <a:r>
            <a:rPr lang="en-GB" sz="1500" b="0" i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Improved action planning: 'Fix, Change, Improve'</a:t>
          </a:r>
        </a:p>
      </dgm:t>
    </dgm:pt>
    <dgm:pt modelId="{65D7366C-3FD8-4897-B3F9-FD5D0D3066DC}" type="parTrans" cxnId="{51965F3A-127E-4F68-AC89-A485F4E82787}">
      <dgm:prSet/>
      <dgm:spPr/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2ABDA-9726-4635-B188-F686218AD003}" type="sibTrans" cxnId="{51965F3A-127E-4F68-AC89-A485F4E82787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8211309"/>
            <a:gd name="adj4" fmla="val 6448956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7D1AF-8348-41AD-AD17-2C2366150085}">
      <dgm:prSet phldrT="[Text]" custT="1"/>
      <dgm:spPr>
        <a:xfrm>
          <a:off x="1230779" y="1506284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Rapidly implement planned changes</a:t>
          </a:r>
        </a:p>
        <a:p>
          <a:pPr>
            <a:buNone/>
          </a:pPr>
          <a:r>
            <a:rPr lang="en-GB" sz="1500" b="0" i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PDSA Cycles</a:t>
          </a:r>
        </a:p>
      </dgm:t>
    </dgm:pt>
    <dgm:pt modelId="{0739D9CF-9044-4CF8-B752-2C681F90AE10}" type="parTrans" cxnId="{5320FD7D-6536-4DB7-A5D6-F3942FD42674}">
      <dgm:prSet/>
      <dgm:spPr/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40E1B-55B7-4A27-BA4F-152163586724}" type="sibTrans" cxnId="{5320FD7D-6536-4DB7-A5D6-F3942FD42674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12298462"/>
            <a:gd name="adj4" fmla="val 10770432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452C6-0FF3-4108-A9C2-A5A264323355}">
      <dgm:prSet phldrT="[Text]" custT="1"/>
      <dgm:spPr>
        <a:xfrm>
          <a:off x="1712821" y="22710"/>
          <a:ext cx="796109" cy="7961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  <a:p>
          <a:pPr>
            <a:buNone/>
          </a:pPr>
          <a:r>
            <a:rPr lang="en-GB" sz="15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Check reliability and effectiveness</a:t>
          </a:r>
        </a:p>
        <a:p>
          <a:pPr>
            <a:buNone/>
          </a:pPr>
          <a:r>
            <a:rPr lang="en-GB" sz="15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Communicate learning and test effectiveness</a:t>
          </a:r>
          <a:endParaRPr lang="en-GB" sz="1500" b="0" i="1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F416003-7997-4AD5-8503-F5BF42996D7D}" type="parTrans" cxnId="{16F0160E-BA9E-4232-A4D5-71D15FE996A1}">
      <dgm:prSet/>
      <dgm:spPr/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672DB-069C-4676-9B31-E1FCB1B04FEF}" type="sibTrans" cxnId="{16F0160E-BA9E-4232-A4D5-71D15FE996A1}">
      <dgm:prSet/>
      <dgm:spPr>
        <a:xfrm>
          <a:off x="1395710" y="-838"/>
          <a:ext cx="2990254" cy="2990254"/>
        </a:xfrm>
        <a:prstGeom prst="circularArrow">
          <a:avLst>
            <a:gd name="adj1" fmla="val 5198"/>
            <a:gd name="adj2" fmla="val 335779"/>
            <a:gd name="adj3" fmla="val 16866252"/>
            <a:gd name="adj4" fmla="val 15197969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79710-F7ED-497B-9D66-A9AFD6856779}" type="pres">
      <dgm:prSet presAssocID="{B812D7D5-8E1D-49D4-9AF4-7944A95A2DAE}" presName="cycle" presStyleCnt="0">
        <dgm:presLayoutVars>
          <dgm:dir/>
          <dgm:resizeHandles val="exact"/>
        </dgm:presLayoutVars>
      </dgm:prSet>
      <dgm:spPr/>
    </dgm:pt>
    <dgm:pt modelId="{0105E95D-2037-4E1F-A26F-8EFF1F466BF9}" type="pres">
      <dgm:prSet presAssocID="{5FA60023-FA2B-45F6-8E29-428204CC8C8E}" presName="dummy" presStyleCnt="0"/>
      <dgm:spPr/>
    </dgm:pt>
    <dgm:pt modelId="{D4EBDCEF-6E06-4B75-9735-21647891457B}" type="pres">
      <dgm:prSet presAssocID="{5FA60023-FA2B-45F6-8E29-428204CC8C8E}" presName="node" presStyleLbl="revTx" presStyleIdx="0" presStyleCnt="5" custScaleX="136297">
        <dgm:presLayoutVars>
          <dgm:bulletEnabled val="1"/>
        </dgm:presLayoutVars>
      </dgm:prSet>
      <dgm:spPr/>
    </dgm:pt>
    <dgm:pt modelId="{637A7A59-6574-4123-A200-894415283A49}" type="pres">
      <dgm:prSet presAssocID="{E382D58B-3276-4CD8-8385-628846DD0225}" presName="sibTrans" presStyleLbl="node1" presStyleIdx="0" presStyleCnt="5"/>
      <dgm:spPr/>
    </dgm:pt>
    <dgm:pt modelId="{BA0204E8-60B6-4B3A-B169-4EBCE63DF2F2}" type="pres">
      <dgm:prSet presAssocID="{6E217C10-0AA1-4E24-B65E-34399B5D4D00}" presName="dummy" presStyleCnt="0"/>
      <dgm:spPr/>
    </dgm:pt>
    <dgm:pt modelId="{E45076B5-9E64-4D21-A736-FE76B8EB987F}" type="pres">
      <dgm:prSet presAssocID="{6E217C10-0AA1-4E24-B65E-34399B5D4D00}" presName="node" presStyleLbl="revTx" presStyleIdx="1" presStyleCnt="5" custFlipHor="1" custScaleX="100516" custRadScaleRad="99566" custRadScaleInc="-3274">
        <dgm:presLayoutVars>
          <dgm:bulletEnabled val="1"/>
        </dgm:presLayoutVars>
      </dgm:prSet>
      <dgm:spPr/>
    </dgm:pt>
    <dgm:pt modelId="{6D102475-FF92-4486-A8DF-0371A1DC0B21}" type="pres">
      <dgm:prSet presAssocID="{EFDFADAC-12C5-48BE-9FB6-A660831352FF}" presName="sibTrans" presStyleLbl="node1" presStyleIdx="1" presStyleCnt="5" custLinFactNeighborX="-5923" custLinFactNeighborY="1823"/>
      <dgm:spPr/>
    </dgm:pt>
    <dgm:pt modelId="{371E2EAB-D4DF-4BDF-AFE3-F6A75B023758}" type="pres">
      <dgm:prSet presAssocID="{C2A2766A-CCC9-4D05-9B63-1D0635A4DBD2}" presName="dummy" presStyleCnt="0"/>
      <dgm:spPr/>
    </dgm:pt>
    <dgm:pt modelId="{6723118D-0720-4453-87FD-21FE96B17D72}" type="pres">
      <dgm:prSet presAssocID="{C2A2766A-CCC9-4D05-9B63-1D0635A4DBD2}" presName="node" presStyleLbl="revTx" presStyleIdx="2" presStyleCnt="5" custRadScaleRad="90675" custRadScaleInc="1803">
        <dgm:presLayoutVars>
          <dgm:bulletEnabled val="1"/>
        </dgm:presLayoutVars>
      </dgm:prSet>
      <dgm:spPr/>
    </dgm:pt>
    <dgm:pt modelId="{A879565F-E7FE-4B36-937A-F0E0B6056D4B}" type="pres">
      <dgm:prSet presAssocID="{4582ABDA-9726-4635-B188-F686218AD003}" presName="sibTrans" presStyleLbl="node1" presStyleIdx="2" presStyleCnt="5" custLinFactNeighborX="6683" custLinFactNeighborY="3189"/>
      <dgm:spPr/>
    </dgm:pt>
    <dgm:pt modelId="{634052FB-DD06-4769-A1AE-C7E12C0043C2}" type="pres">
      <dgm:prSet presAssocID="{3447D1AF-8348-41AD-AD17-2C2366150085}" presName="dummy" presStyleCnt="0"/>
      <dgm:spPr/>
    </dgm:pt>
    <dgm:pt modelId="{01ACBAFC-E302-4612-8484-9FA77EC73D40}" type="pres">
      <dgm:prSet presAssocID="{3447D1AF-8348-41AD-AD17-2C2366150085}" presName="node" presStyleLbl="revTx" presStyleIdx="3" presStyleCnt="5" custScaleX="149137">
        <dgm:presLayoutVars>
          <dgm:bulletEnabled val="1"/>
        </dgm:presLayoutVars>
      </dgm:prSet>
      <dgm:spPr/>
    </dgm:pt>
    <dgm:pt modelId="{FE4E1030-EFED-4C1E-BE93-C87CFC9A8F93}" type="pres">
      <dgm:prSet presAssocID="{39D40E1B-55B7-4A27-BA4F-152163586724}" presName="sibTrans" presStyleLbl="node1" presStyleIdx="3" presStyleCnt="5"/>
      <dgm:spPr/>
    </dgm:pt>
    <dgm:pt modelId="{E8A23338-9569-4E15-B201-9A5560172633}" type="pres">
      <dgm:prSet presAssocID="{7DD452C6-0FF3-4108-A9C2-A5A264323355}" presName="dummy" presStyleCnt="0"/>
      <dgm:spPr/>
    </dgm:pt>
    <dgm:pt modelId="{9269CCB5-0864-4507-AF6E-023380DA03FB}" type="pres">
      <dgm:prSet presAssocID="{7DD452C6-0FF3-4108-A9C2-A5A264323355}" presName="node" presStyleLbl="revTx" presStyleIdx="4" presStyleCnt="5" custScaleX="105815">
        <dgm:presLayoutVars>
          <dgm:bulletEnabled val="1"/>
        </dgm:presLayoutVars>
      </dgm:prSet>
      <dgm:spPr/>
    </dgm:pt>
    <dgm:pt modelId="{4125A936-F4C5-42EE-A872-56940CE43C69}" type="pres">
      <dgm:prSet presAssocID="{6C7672DB-069C-4676-9B31-E1FCB1B04FEF}" presName="sibTrans" presStyleLbl="node1" presStyleIdx="4" presStyleCnt="5"/>
      <dgm:spPr/>
    </dgm:pt>
  </dgm:ptLst>
  <dgm:cxnLst>
    <dgm:cxn modelId="{3C813600-A382-430E-86D3-E1F142BCEDFF}" srcId="{B812D7D5-8E1D-49D4-9AF4-7944A95A2DAE}" destId="{6E217C10-0AA1-4E24-B65E-34399B5D4D00}" srcOrd="1" destOrd="0" parTransId="{F9208E9B-A7B8-452A-A2A1-82552322FBC6}" sibTransId="{EFDFADAC-12C5-48BE-9FB6-A660831352FF}"/>
    <dgm:cxn modelId="{1E68A003-5875-4718-A03A-61A320FE58E8}" type="presOf" srcId="{7DD452C6-0FF3-4108-A9C2-A5A264323355}" destId="{9269CCB5-0864-4507-AF6E-023380DA03FB}" srcOrd="0" destOrd="0" presId="urn:microsoft.com/office/officeart/2005/8/layout/cycle1"/>
    <dgm:cxn modelId="{16F0160E-BA9E-4232-A4D5-71D15FE996A1}" srcId="{B812D7D5-8E1D-49D4-9AF4-7944A95A2DAE}" destId="{7DD452C6-0FF3-4108-A9C2-A5A264323355}" srcOrd="4" destOrd="0" parTransId="{8F416003-7997-4AD5-8503-F5BF42996D7D}" sibTransId="{6C7672DB-069C-4676-9B31-E1FCB1B04FEF}"/>
    <dgm:cxn modelId="{F82CA025-CDBD-4571-839D-BBBA7B308449}" type="presOf" srcId="{B812D7D5-8E1D-49D4-9AF4-7944A95A2DAE}" destId="{75379710-F7ED-497B-9D66-A9AFD6856779}" srcOrd="0" destOrd="0" presId="urn:microsoft.com/office/officeart/2005/8/layout/cycle1"/>
    <dgm:cxn modelId="{51965F3A-127E-4F68-AC89-A485F4E82787}" srcId="{B812D7D5-8E1D-49D4-9AF4-7944A95A2DAE}" destId="{C2A2766A-CCC9-4D05-9B63-1D0635A4DBD2}" srcOrd="2" destOrd="0" parTransId="{65D7366C-3FD8-4897-B3F9-FD5D0D3066DC}" sibTransId="{4582ABDA-9726-4635-B188-F686218AD003}"/>
    <dgm:cxn modelId="{A77E3F3E-8F09-4DFC-8E09-D65D496DFD99}" type="presOf" srcId="{5FA60023-FA2B-45F6-8E29-428204CC8C8E}" destId="{D4EBDCEF-6E06-4B75-9735-21647891457B}" srcOrd="0" destOrd="0" presId="urn:microsoft.com/office/officeart/2005/8/layout/cycle1"/>
    <dgm:cxn modelId="{ED278C69-9B3C-4596-B219-E271A7C58512}" type="presOf" srcId="{39D40E1B-55B7-4A27-BA4F-152163586724}" destId="{FE4E1030-EFED-4C1E-BE93-C87CFC9A8F93}" srcOrd="0" destOrd="0" presId="urn:microsoft.com/office/officeart/2005/8/layout/cycle1"/>
    <dgm:cxn modelId="{6064526E-F782-4ACF-8807-A1B4A05D2247}" type="presOf" srcId="{C2A2766A-CCC9-4D05-9B63-1D0635A4DBD2}" destId="{6723118D-0720-4453-87FD-21FE96B17D72}" srcOrd="0" destOrd="0" presId="urn:microsoft.com/office/officeart/2005/8/layout/cycle1"/>
    <dgm:cxn modelId="{19F45D75-809F-4E55-81D0-4F0C038A893B}" type="presOf" srcId="{EFDFADAC-12C5-48BE-9FB6-A660831352FF}" destId="{6D102475-FF92-4486-A8DF-0371A1DC0B21}" srcOrd="0" destOrd="0" presId="urn:microsoft.com/office/officeart/2005/8/layout/cycle1"/>
    <dgm:cxn modelId="{5320FD7D-6536-4DB7-A5D6-F3942FD42674}" srcId="{B812D7D5-8E1D-49D4-9AF4-7944A95A2DAE}" destId="{3447D1AF-8348-41AD-AD17-2C2366150085}" srcOrd="3" destOrd="0" parTransId="{0739D9CF-9044-4CF8-B752-2C681F90AE10}" sibTransId="{39D40E1B-55B7-4A27-BA4F-152163586724}"/>
    <dgm:cxn modelId="{55EAA98E-7021-4538-831C-CDB0D8EF7CDD}" type="presOf" srcId="{3447D1AF-8348-41AD-AD17-2C2366150085}" destId="{01ACBAFC-E302-4612-8484-9FA77EC73D40}" srcOrd="0" destOrd="0" presId="urn:microsoft.com/office/officeart/2005/8/layout/cycle1"/>
    <dgm:cxn modelId="{EEB713A0-07D5-482A-8A43-E32B0E7A8466}" type="presOf" srcId="{E382D58B-3276-4CD8-8385-628846DD0225}" destId="{637A7A59-6574-4123-A200-894415283A49}" srcOrd="0" destOrd="0" presId="urn:microsoft.com/office/officeart/2005/8/layout/cycle1"/>
    <dgm:cxn modelId="{61AA86AC-C48F-4F01-ADA2-0797A3099F0E}" type="presOf" srcId="{4582ABDA-9726-4635-B188-F686218AD003}" destId="{A879565F-E7FE-4B36-937A-F0E0B6056D4B}" srcOrd="0" destOrd="0" presId="urn:microsoft.com/office/officeart/2005/8/layout/cycle1"/>
    <dgm:cxn modelId="{C56BCFBA-5419-4536-852C-4B8E8F30F5C1}" type="presOf" srcId="{6C7672DB-069C-4676-9B31-E1FCB1B04FEF}" destId="{4125A936-F4C5-42EE-A872-56940CE43C69}" srcOrd="0" destOrd="0" presId="urn:microsoft.com/office/officeart/2005/8/layout/cycle1"/>
    <dgm:cxn modelId="{206D4ECA-B7A1-45C3-80A9-B4E28802615B}" type="presOf" srcId="{6E217C10-0AA1-4E24-B65E-34399B5D4D00}" destId="{E45076B5-9E64-4D21-A736-FE76B8EB987F}" srcOrd="0" destOrd="0" presId="urn:microsoft.com/office/officeart/2005/8/layout/cycle1"/>
    <dgm:cxn modelId="{1F0951F8-B005-45D5-A889-51EE32B0F65B}" srcId="{B812D7D5-8E1D-49D4-9AF4-7944A95A2DAE}" destId="{5FA60023-FA2B-45F6-8E29-428204CC8C8E}" srcOrd="0" destOrd="0" parTransId="{7E3322C8-8C55-4CFD-9C0B-8FEC1F068D40}" sibTransId="{E382D58B-3276-4CD8-8385-628846DD0225}"/>
    <dgm:cxn modelId="{4A770A62-EDF3-458D-B576-6EB9DFB4C96B}" type="presParOf" srcId="{75379710-F7ED-497B-9D66-A9AFD6856779}" destId="{0105E95D-2037-4E1F-A26F-8EFF1F466BF9}" srcOrd="0" destOrd="0" presId="urn:microsoft.com/office/officeart/2005/8/layout/cycle1"/>
    <dgm:cxn modelId="{D4BFBF1C-137E-4E78-A3E0-D904CD09087E}" type="presParOf" srcId="{75379710-F7ED-497B-9D66-A9AFD6856779}" destId="{D4EBDCEF-6E06-4B75-9735-21647891457B}" srcOrd="1" destOrd="0" presId="urn:microsoft.com/office/officeart/2005/8/layout/cycle1"/>
    <dgm:cxn modelId="{9826928F-A250-4C3D-8609-7EBA51AB101B}" type="presParOf" srcId="{75379710-F7ED-497B-9D66-A9AFD6856779}" destId="{637A7A59-6574-4123-A200-894415283A49}" srcOrd="2" destOrd="0" presId="urn:microsoft.com/office/officeart/2005/8/layout/cycle1"/>
    <dgm:cxn modelId="{CFCE833F-6C85-4F74-BC3B-1FDC9F6D6ED1}" type="presParOf" srcId="{75379710-F7ED-497B-9D66-A9AFD6856779}" destId="{BA0204E8-60B6-4B3A-B169-4EBCE63DF2F2}" srcOrd="3" destOrd="0" presId="urn:microsoft.com/office/officeart/2005/8/layout/cycle1"/>
    <dgm:cxn modelId="{5C7EECFD-E761-460A-827B-93597B65E061}" type="presParOf" srcId="{75379710-F7ED-497B-9D66-A9AFD6856779}" destId="{E45076B5-9E64-4D21-A736-FE76B8EB987F}" srcOrd="4" destOrd="0" presId="urn:microsoft.com/office/officeart/2005/8/layout/cycle1"/>
    <dgm:cxn modelId="{79E8EB2B-2973-4AE8-BE60-CFEFD18F40F8}" type="presParOf" srcId="{75379710-F7ED-497B-9D66-A9AFD6856779}" destId="{6D102475-FF92-4486-A8DF-0371A1DC0B21}" srcOrd="5" destOrd="0" presId="urn:microsoft.com/office/officeart/2005/8/layout/cycle1"/>
    <dgm:cxn modelId="{7E925198-8A32-456A-8C2F-02EA7A539329}" type="presParOf" srcId="{75379710-F7ED-497B-9D66-A9AFD6856779}" destId="{371E2EAB-D4DF-4BDF-AFE3-F6A75B023758}" srcOrd="6" destOrd="0" presId="urn:microsoft.com/office/officeart/2005/8/layout/cycle1"/>
    <dgm:cxn modelId="{07C42F50-0C04-4D61-A9DF-72E3C943CD21}" type="presParOf" srcId="{75379710-F7ED-497B-9D66-A9AFD6856779}" destId="{6723118D-0720-4453-87FD-21FE96B17D72}" srcOrd="7" destOrd="0" presId="urn:microsoft.com/office/officeart/2005/8/layout/cycle1"/>
    <dgm:cxn modelId="{F0046C79-5FCE-4305-ADFD-33567F28F55F}" type="presParOf" srcId="{75379710-F7ED-497B-9D66-A9AFD6856779}" destId="{A879565F-E7FE-4B36-937A-F0E0B6056D4B}" srcOrd="8" destOrd="0" presId="urn:microsoft.com/office/officeart/2005/8/layout/cycle1"/>
    <dgm:cxn modelId="{406FF12A-58C3-40A7-AA12-747081EE2122}" type="presParOf" srcId="{75379710-F7ED-497B-9D66-A9AFD6856779}" destId="{634052FB-DD06-4769-A1AE-C7E12C0043C2}" srcOrd="9" destOrd="0" presId="urn:microsoft.com/office/officeart/2005/8/layout/cycle1"/>
    <dgm:cxn modelId="{B349AF5F-0CF4-4425-B690-1A19E5F5842D}" type="presParOf" srcId="{75379710-F7ED-497B-9D66-A9AFD6856779}" destId="{01ACBAFC-E302-4612-8484-9FA77EC73D40}" srcOrd="10" destOrd="0" presId="urn:microsoft.com/office/officeart/2005/8/layout/cycle1"/>
    <dgm:cxn modelId="{FAC2B434-45BD-4DD0-93A9-7093879745E2}" type="presParOf" srcId="{75379710-F7ED-497B-9D66-A9AFD6856779}" destId="{FE4E1030-EFED-4C1E-BE93-C87CFC9A8F93}" srcOrd="11" destOrd="0" presId="urn:microsoft.com/office/officeart/2005/8/layout/cycle1"/>
    <dgm:cxn modelId="{D3064C6C-E8D4-42A8-9243-5DA5BEC88E85}" type="presParOf" srcId="{75379710-F7ED-497B-9D66-A9AFD6856779}" destId="{E8A23338-9569-4E15-B201-9A5560172633}" srcOrd="12" destOrd="0" presId="urn:microsoft.com/office/officeart/2005/8/layout/cycle1"/>
    <dgm:cxn modelId="{AFA15227-7D29-4238-BB64-F69EC2E94BD2}" type="presParOf" srcId="{75379710-F7ED-497B-9D66-A9AFD6856779}" destId="{9269CCB5-0864-4507-AF6E-023380DA03FB}" srcOrd="13" destOrd="0" presId="urn:microsoft.com/office/officeart/2005/8/layout/cycle1"/>
    <dgm:cxn modelId="{90CD8839-8AE1-45DA-B6FB-BF141E6FB02B}" type="presParOf" srcId="{75379710-F7ED-497B-9D66-A9AFD6856779}" destId="{4125A936-F4C5-42EE-A872-56940CE43C6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58CB-8534-4B28-AF29-1EB1E9424C50}">
      <dsp:nvSpPr>
        <dsp:cNvPr id="0" name=""/>
        <dsp:cNvSpPr/>
      </dsp:nvSpPr>
      <dsp:spPr>
        <a:xfrm>
          <a:off x="1533915" y="394008"/>
          <a:ext cx="3279828" cy="3279828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Experience of Care</a:t>
          </a:r>
        </a:p>
      </dsp:txBody>
      <dsp:txXfrm>
        <a:off x="3215217" y="884030"/>
        <a:ext cx="1112799" cy="761388"/>
      </dsp:txXfrm>
    </dsp:sp>
    <dsp:sp modelId="{76039A49-F117-4BF0-9C66-7F7538A9A426}">
      <dsp:nvSpPr>
        <dsp:cNvPr id="0" name=""/>
        <dsp:cNvSpPr/>
      </dsp:nvSpPr>
      <dsp:spPr>
        <a:xfrm>
          <a:off x="1537555" y="391431"/>
          <a:ext cx="3279828" cy="3279828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Per Capita Cost</a:t>
          </a:r>
        </a:p>
      </dsp:txBody>
      <dsp:txXfrm>
        <a:off x="3681157" y="1875163"/>
        <a:ext cx="976139" cy="823861"/>
      </dsp:txXfrm>
    </dsp:sp>
    <dsp:sp modelId="{620F7C66-A894-4D4D-8B6C-7E45391D81A1}">
      <dsp:nvSpPr>
        <dsp:cNvPr id="0" name=""/>
        <dsp:cNvSpPr/>
      </dsp:nvSpPr>
      <dsp:spPr>
        <a:xfrm>
          <a:off x="1537555" y="391431"/>
          <a:ext cx="3279828" cy="3279828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Population Health</a:t>
          </a:r>
        </a:p>
      </dsp:txBody>
      <dsp:txXfrm>
        <a:off x="2591786" y="2851303"/>
        <a:ext cx="1171367" cy="702820"/>
      </dsp:txXfrm>
    </dsp:sp>
    <dsp:sp modelId="{7FAF458C-DE03-474A-AEB1-661315EC8635}">
      <dsp:nvSpPr>
        <dsp:cNvPr id="0" name=""/>
        <dsp:cNvSpPr/>
      </dsp:nvSpPr>
      <dsp:spPr>
        <a:xfrm>
          <a:off x="1537555" y="391431"/>
          <a:ext cx="3279828" cy="327982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Staff Well-Being</a:t>
          </a:r>
        </a:p>
      </dsp:txBody>
      <dsp:txXfrm>
        <a:off x="1693737" y="1875163"/>
        <a:ext cx="976139" cy="823861"/>
      </dsp:txXfrm>
    </dsp:sp>
    <dsp:sp modelId="{4A8F627A-91CC-4FA0-85B5-E9AF9C37131F}">
      <dsp:nvSpPr>
        <dsp:cNvPr id="0" name=""/>
        <dsp:cNvSpPr/>
      </dsp:nvSpPr>
      <dsp:spPr>
        <a:xfrm>
          <a:off x="1537555" y="391431"/>
          <a:ext cx="3279828" cy="3279828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Equity</a:t>
          </a:r>
        </a:p>
      </dsp:txBody>
      <dsp:txXfrm>
        <a:off x="2015863" y="891215"/>
        <a:ext cx="1112799" cy="76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7F39-35B9-463E-A21A-C0AAD8FC923D}">
      <dsp:nvSpPr>
        <dsp:cNvPr id="0" name=""/>
        <dsp:cNvSpPr/>
      </dsp:nvSpPr>
      <dsp:spPr>
        <a:xfrm>
          <a:off x="1648991" y="1499745"/>
          <a:ext cx="1151469" cy="1151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Institute of Medicine</a:t>
          </a:r>
        </a:p>
      </dsp:txBody>
      <dsp:txXfrm>
        <a:off x="1817620" y="1668374"/>
        <a:ext cx="814211" cy="814211"/>
      </dsp:txXfrm>
    </dsp:sp>
    <dsp:sp modelId="{62816555-2462-432A-9B3F-C860D373B489}">
      <dsp:nvSpPr>
        <dsp:cNvPr id="0" name=""/>
        <dsp:cNvSpPr/>
      </dsp:nvSpPr>
      <dsp:spPr>
        <a:xfrm rot="16200000">
          <a:off x="2102529" y="1080352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139188" y="1195311"/>
        <a:ext cx="171075" cy="234899"/>
      </dsp:txXfrm>
    </dsp:sp>
    <dsp:sp modelId="{16269F8B-1F78-4EE0-90B7-569F019E79E1}">
      <dsp:nvSpPr>
        <dsp:cNvPr id="0" name=""/>
        <dsp:cNvSpPr/>
      </dsp:nvSpPr>
      <dsp:spPr>
        <a:xfrm>
          <a:off x="1706564" y="2303"/>
          <a:ext cx="1036322" cy="10363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Safety</a:t>
          </a:r>
        </a:p>
      </dsp:txBody>
      <dsp:txXfrm>
        <a:off x="1858330" y="154069"/>
        <a:ext cx="732790" cy="732790"/>
      </dsp:txXfrm>
    </dsp:sp>
    <dsp:sp modelId="{1FC98B75-0D02-4770-93A3-45DF6FFB1B31}">
      <dsp:nvSpPr>
        <dsp:cNvPr id="0" name=""/>
        <dsp:cNvSpPr/>
      </dsp:nvSpPr>
      <dsp:spPr>
        <a:xfrm rot="19285714">
          <a:off x="2727508" y="1381326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735506" y="1482483"/>
        <a:ext cx="171075" cy="234899"/>
      </dsp:txXfrm>
    </dsp:sp>
    <dsp:sp modelId="{3060B08F-0219-47DB-B813-037F5F573429}">
      <dsp:nvSpPr>
        <dsp:cNvPr id="0" name=""/>
        <dsp:cNvSpPr/>
      </dsp:nvSpPr>
      <dsp:spPr>
        <a:xfrm>
          <a:off x="2922325" y="587782"/>
          <a:ext cx="1036322" cy="103632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Effectiveness</a:t>
          </a:r>
        </a:p>
      </dsp:txBody>
      <dsp:txXfrm>
        <a:off x="3074091" y="739548"/>
        <a:ext cx="732790" cy="732790"/>
      </dsp:txXfrm>
    </dsp:sp>
    <dsp:sp modelId="{6A743067-4E8C-4AC6-95C0-03652FAB7B4C}">
      <dsp:nvSpPr>
        <dsp:cNvPr id="0" name=""/>
        <dsp:cNvSpPr/>
      </dsp:nvSpPr>
      <dsp:spPr>
        <a:xfrm rot="771429">
          <a:off x="2881865" y="2057609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882784" y="2127752"/>
        <a:ext cx="171075" cy="234899"/>
      </dsp:txXfrm>
    </dsp:sp>
    <dsp:sp modelId="{041FEDE2-EE7C-44B1-8352-52D4E44C6870}">
      <dsp:nvSpPr>
        <dsp:cNvPr id="0" name=""/>
        <dsp:cNvSpPr/>
      </dsp:nvSpPr>
      <dsp:spPr>
        <a:xfrm>
          <a:off x="3222593" y="1903342"/>
          <a:ext cx="1036322" cy="10363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Patient Centred</a:t>
          </a:r>
        </a:p>
      </dsp:txBody>
      <dsp:txXfrm>
        <a:off x="3374359" y="2055108"/>
        <a:ext cx="732790" cy="732790"/>
      </dsp:txXfrm>
    </dsp:sp>
    <dsp:sp modelId="{5DAAD66C-B7E3-484A-BEB9-F9DBB9865D4D}">
      <dsp:nvSpPr>
        <dsp:cNvPr id="0" name=""/>
        <dsp:cNvSpPr/>
      </dsp:nvSpPr>
      <dsp:spPr>
        <a:xfrm rot="3857143">
          <a:off x="2449366" y="2599945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470119" y="2645216"/>
        <a:ext cx="171075" cy="234899"/>
      </dsp:txXfrm>
    </dsp:sp>
    <dsp:sp modelId="{671A7D3A-9736-41F6-814B-177F7823ABED}">
      <dsp:nvSpPr>
        <dsp:cNvPr id="0" name=""/>
        <dsp:cNvSpPr/>
      </dsp:nvSpPr>
      <dsp:spPr>
        <a:xfrm>
          <a:off x="2381260" y="2958340"/>
          <a:ext cx="1036322" cy="10363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Timeliness</a:t>
          </a:r>
        </a:p>
      </dsp:txBody>
      <dsp:txXfrm>
        <a:off x="2533026" y="3110106"/>
        <a:ext cx="732790" cy="732790"/>
      </dsp:txXfrm>
    </dsp:sp>
    <dsp:sp modelId="{6E7FEE25-CD39-4AA1-BA01-EC9FCC6C2F8B}">
      <dsp:nvSpPr>
        <dsp:cNvPr id="0" name=""/>
        <dsp:cNvSpPr/>
      </dsp:nvSpPr>
      <dsp:spPr>
        <a:xfrm rot="6942857">
          <a:off x="1755692" y="2599945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1808257" y="2645216"/>
        <a:ext cx="171075" cy="234899"/>
      </dsp:txXfrm>
    </dsp:sp>
    <dsp:sp modelId="{AA0263A5-4C82-472A-8CAA-EBCDC72EE3E0}">
      <dsp:nvSpPr>
        <dsp:cNvPr id="0" name=""/>
        <dsp:cNvSpPr/>
      </dsp:nvSpPr>
      <dsp:spPr>
        <a:xfrm>
          <a:off x="1031868" y="2958340"/>
          <a:ext cx="1036322" cy="10363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Efficiency</a:t>
          </a:r>
        </a:p>
      </dsp:txBody>
      <dsp:txXfrm>
        <a:off x="1183634" y="3110106"/>
        <a:ext cx="732790" cy="732790"/>
      </dsp:txXfrm>
    </dsp:sp>
    <dsp:sp modelId="{14E1FED3-7703-4BC6-A011-3BA9D6FAEE90}">
      <dsp:nvSpPr>
        <dsp:cNvPr id="0" name=""/>
        <dsp:cNvSpPr/>
      </dsp:nvSpPr>
      <dsp:spPr>
        <a:xfrm rot="10028571">
          <a:off x="1323193" y="2057609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395592" y="2127752"/>
        <a:ext cx="171075" cy="234899"/>
      </dsp:txXfrm>
    </dsp:sp>
    <dsp:sp modelId="{5FF4BC29-9FA4-48D1-B5EC-9FE71BBA8251}">
      <dsp:nvSpPr>
        <dsp:cNvPr id="0" name=""/>
        <dsp:cNvSpPr/>
      </dsp:nvSpPr>
      <dsp:spPr>
        <a:xfrm>
          <a:off x="190536" y="1903342"/>
          <a:ext cx="1036322" cy="1036322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Sustainability (RCP Addition)</a:t>
          </a:r>
        </a:p>
      </dsp:txBody>
      <dsp:txXfrm>
        <a:off x="342302" y="2055108"/>
        <a:ext cx="732790" cy="732790"/>
      </dsp:txXfrm>
    </dsp:sp>
    <dsp:sp modelId="{1DF6E9F6-00D1-4AA3-B063-44322918400A}">
      <dsp:nvSpPr>
        <dsp:cNvPr id="0" name=""/>
        <dsp:cNvSpPr/>
      </dsp:nvSpPr>
      <dsp:spPr>
        <a:xfrm rot="13114286">
          <a:off x="1477550" y="1381326"/>
          <a:ext cx="244393" cy="39149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1542870" y="1482483"/>
        <a:ext cx="171075" cy="234899"/>
      </dsp:txXfrm>
    </dsp:sp>
    <dsp:sp modelId="{18E65BA5-95D1-483D-80A2-A5C0817EDE28}">
      <dsp:nvSpPr>
        <dsp:cNvPr id="0" name=""/>
        <dsp:cNvSpPr/>
      </dsp:nvSpPr>
      <dsp:spPr>
        <a:xfrm>
          <a:off x="490804" y="587782"/>
          <a:ext cx="1036322" cy="103632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Equity</a:t>
          </a:r>
        </a:p>
      </dsp:txBody>
      <dsp:txXfrm>
        <a:off x="642570" y="739548"/>
        <a:ext cx="732790" cy="732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7F39-35B9-463E-A21A-C0AAD8FC923D}">
      <dsp:nvSpPr>
        <dsp:cNvPr id="0" name=""/>
        <dsp:cNvSpPr/>
      </dsp:nvSpPr>
      <dsp:spPr>
        <a:xfrm>
          <a:off x="1698960" y="1472717"/>
          <a:ext cx="1051530" cy="1051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Person - Centred</a:t>
          </a:r>
        </a:p>
      </dsp:txBody>
      <dsp:txXfrm>
        <a:off x="1852953" y="1626710"/>
        <a:ext cx="743544" cy="743544"/>
      </dsp:txXfrm>
    </dsp:sp>
    <dsp:sp modelId="{62816555-2462-432A-9B3F-C860D373B489}">
      <dsp:nvSpPr>
        <dsp:cNvPr id="0" name=""/>
        <dsp:cNvSpPr/>
      </dsp:nvSpPr>
      <dsp:spPr>
        <a:xfrm rot="5400000">
          <a:off x="2113592" y="1090561"/>
          <a:ext cx="222267" cy="35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146932" y="1128725"/>
        <a:ext cx="155587" cy="214512"/>
      </dsp:txXfrm>
    </dsp:sp>
    <dsp:sp modelId="{16269F8B-1F78-4EE0-90B7-569F019E79E1}">
      <dsp:nvSpPr>
        <dsp:cNvPr id="0" name=""/>
        <dsp:cNvSpPr/>
      </dsp:nvSpPr>
      <dsp:spPr>
        <a:xfrm>
          <a:off x="1698960" y="1813"/>
          <a:ext cx="1051530" cy="10515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Safety</a:t>
          </a:r>
        </a:p>
      </dsp:txBody>
      <dsp:txXfrm>
        <a:off x="1852953" y="155806"/>
        <a:ext cx="743544" cy="743544"/>
      </dsp:txXfrm>
    </dsp:sp>
    <dsp:sp modelId="{1FC98B75-0D02-4770-93A3-45DF6FFB1B31}">
      <dsp:nvSpPr>
        <dsp:cNvPr id="0" name=""/>
        <dsp:cNvSpPr/>
      </dsp:nvSpPr>
      <dsp:spPr>
        <a:xfrm rot="9049584">
          <a:off x="2745064" y="1455142"/>
          <a:ext cx="222267" cy="35752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807515" y="1510394"/>
        <a:ext cx="155587" cy="214512"/>
      </dsp:txXfrm>
    </dsp:sp>
    <dsp:sp modelId="{3060B08F-0219-47DB-B813-037F5F573429}">
      <dsp:nvSpPr>
        <dsp:cNvPr id="0" name=""/>
        <dsp:cNvSpPr/>
      </dsp:nvSpPr>
      <dsp:spPr>
        <a:xfrm>
          <a:off x="2972801" y="737265"/>
          <a:ext cx="1051530" cy="105153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Effectiveness</a:t>
          </a:r>
        </a:p>
      </dsp:txBody>
      <dsp:txXfrm>
        <a:off x="3126794" y="891258"/>
        <a:ext cx="743544" cy="743544"/>
      </dsp:txXfrm>
    </dsp:sp>
    <dsp:sp modelId="{5DAAD66C-B7E3-484A-BEB9-F9DBB9865D4D}">
      <dsp:nvSpPr>
        <dsp:cNvPr id="0" name=""/>
        <dsp:cNvSpPr/>
      </dsp:nvSpPr>
      <dsp:spPr>
        <a:xfrm rot="12853937">
          <a:off x="2745064" y="2184303"/>
          <a:ext cx="222267" cy="35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805968" y="2274562"/>
        <a:ext cx="155587" cy="214512"/>
      </dsp:txXfrm>
    </dsp:sp>
    <dsp:sp modelId="{671A7D3A-9736-41F6-814B-177F7823ABED}">
      <dsp:nvSpPr>
        <dsp:cNvPr id="0" name=""/>
        <dsp:cNvSpPr/>
      </dsp:nvSpPr>
      <dsp:spPr>
        <a:xfrm>
          <a:off x="2972801" y="2208169"/>
          <a:ext cx="1051530" cy="10515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Timeliness</a:t>
          </a:r>
        </a:p>
      </dsp:txBody>
      <dsp:txXfrm>
        <a:off x="3126794" y="2362162"/>
        <a:ext cx="743544" cy="743544"/>
      </dsp:txXfrm>
    </dsp:sp>
    <dsp:sp modelId="{6E7FEE25-CD39-4AA1-BA01-EC9FCC6C2F8B}">
      <dsp:nvSpPr>
        <dsp:cNvPr id="0" name=""/>
        <dsp:cNvSpPr/>
      </dsp:nvSpPr>
      <dsp:spPr>
        <a:xfrm rot="16029797">
          <a:off x="2113592" y="2548884"/>
          <a:ext cx="222267" cy="35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148582" y="2653687"/>
        <a:ext cx="155587" cy="214512"/>
      </dsp:txXfrm>
    </dsp:sp>
    <dsp:sp modelId="{AA0263A5-4C82-472A-8CAA-EBCDC72EE3E0}">
      <dsp:nvSpPr>
        <dsp:cNvPr id="0" name=""/>
        <dsp:cNvSpPr/>
      </dsp:nvSpPr>
      <dsp:spPr>
        <a:xfrm>
          <a:off x="1698960" y="2943621"/>
          <a:ext cx="1051530" cy="10515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Efficiency</a:t>
          </a:r>
        </a:p>
      </dsp:txBody>
      <dsp:txXfrm>
        <a:off x="1852953" y="3097614"/>
        <a:ext cx="743544" cy="743544"/>
      </dsp:txXfrm>
    </dsp:sp>
    <dsp:sp modelId="{14E1FED3-7703-4BC6-A011-3BA9D6FAEE90}">
      <dsp:nvSpPr>
        <dsp:cNvPr id="0" name=""/>
        <dsp:cNvSpPr/>
      </dsp:nvSpPr>
      <dsp:spPr>
        <a:xfrm rot="19642382">
          <a:off x="1482119" y="2184303"/>
          <a:ext cx="222267" cy="357520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487380" y="2273783"/>
        <a:ext cx="155587" cy="214512"/>
      </dsp:txXfrm>
    </dsp:sp>
    <dsp:sp modelId="{5FF4BC29-9FA4-48D1-B5EC-9FE71BBA8251}">
      <dsp:nvSpPr>
        <dsp:cNvPr id="0" name=""/>
        <dsp:cNvSpPr/>
      </dsp:nvSpPr>
      <dsp:spPr>
        <a:xfrm>
          <a:off x="425120" y="2208169"/>
          <a:ext cx="1051530" cy="1051530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Sustainability</a:t>
          </a:r>
        </a:p>
      </dsp:txBody>
      <dsp:txXfrm>
        <a:off x="579113" y="2362162"/>
        <a:ext cx="743544" cy="743544"/>
      </dsp:txXfrm>
    </dsp:sp>
    <dsp:sp modelId="{1DF6E9F6-00D1-4AA3-B063-44322918400A}">
      <dsp:nvSpPr>
        <dsp:cNvPr id="0" name=""/>
        <dsp:cNvSpPr/>
      </dsp:nvSpPr>
      <dsp:spPr>
        <a:xfrm rot="1595311">
          <a:off x="1482119" y="1455142"/>
          <a:ext cx="222267" cy="35752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1485645" y="1511724"/>
        <a:ext cx="155587" cy="214512"/>
      </dsp:txXfrm>
    </dsp:sp>
    <dsp:sp modelId="{18E65BA5-95D1-483D-80A2-A5C0817EDE28}">
      <dsp:nvSpPr>
        <dsp:cNvPr id="0" name=""/>
        <dsp:cNvSpPr/>
      </dsp:nvSpPr>
      <dsp:spPr>
        <a:xfrm>
          <a:off x="425120" y="737265"/>
          <a:ext cx="1051530" cy="105153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Equity</a:t>
          </a:r>
        </a:p>
      </dsp:txBody>
      <dsp:txXfrm>
        <a:off x="579113" y="891258"/>
        <a:ext cx="743544" cy="743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843D6-A570-4E15-880C-258012D80B63}">
      <dsp:nvSpPr>
        <dsp:cNvPr id="0" name=""/>
        <dsp:cNvSpPr/>
      </dsp:nvSpPr>
      <dsp:spPr>
        <a:xfrm>
          <a:off x="899040" y="194309"/>
          <a:ext cx="2511072" cy="2511072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Quality Control</a:t>
          </a:r>
        </a:p>
      </dsp:txBody>
      <dsp:txXfrm>
        <a:off x="2222435" y="726417"/>
        <a:ext cx="896811" cy="747343"/>
      </dsp:txXfrm>
    </dsp:sp>
    <dsp:sp modelId="{1FBC3397-FADF-4841-8352-3122581BC93C}">
      <dsp:nvSpPr>
        <dsp:cNvPr id="0" name=""/>
        <dsp:cNvSpPr/>
      </dsp:nvSpPr>
      <dsp:spPr>
        <a:xfrm>
          <a:off x="847324" y="283990"/>
          <a:ext cx="2511072" cy="2511072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Quality Improvement</a:t>
          </a:r>
        </a:p>
      </dsp:txBody>
      <dsp:txXfrm>
        <a:off x="1445198" y="1913198"/>
        <a:ext cx="1345217" cy="657661"/>
      </dsp:txXfrm>
    </dsp:sp>
    <dsp:sp modelId="{16D50655-2A08-4C90-B7D0-D2789A485304}">
      <dsp:nvSpPr>
        <dsp:cNvPr id="0" name=""/>
        <dsp:cNvSpPr/>
      </dsp:nvSpPr>
      <dsp:spPr>
        <a:xfrm>
          <a:off x="795608" y="194309"/>
          <a:ext cx="2511072" cy="251107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Quality Planning</a:t>
          </a:r>
        </a:p>
      </dsp:txBody>
      <dsp:txXfrm>
        <a:off x="1086474" y="726417"/>
        <a:ext cx="896811" cy="747343"/>
      </dsp:txXfrm>
    </dsp:sp>
    <dsp:sp modelId="{76DB3ECB-6CFE-47EC-B9DF-9636DD502EE7}">
      <dsp:nvSpPr>
        <dsp:cNvPr id="0" name=""/>
        <dsp:cNvSpPr/>
      </dsp:nvSpPr>
      <dsp:spPr>
        <a:xfrm>
          <a:off x="743800" y="38861"/>
          <a:ext cx="2821967" cy="28219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DA80-0536-4160-B13D-7B55CC85BE40}">
      <dsp:nvSpPr>
        <dsp:cNvPr id="0" name=""/>
        <dsp:cNvSpPr/>
      </dsp:nvSpPr>
      <dsp:spPr>
        <a:xfrm>
          <a:off x="691876" y="128384"/>
          <a:ext cx="2821967" cy="282196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8F7CC-0728-48CF-AE8C-F4C3F4C51253}">
      <dsp:nvSpPr>
        <dsp:cNvPr id="0" name=""/>
        <dsp:cNvSpPr/>
      </dsp:nvSpPr>
      <dsp:spPr>
        <a:xfrm>
          <a:off x="639953" y="38861"/>
          <a:ext cx="2821967" cy="28219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BDCEF-6E06-4B75-9735-21647891457B}">
      <dsp:nvSpPr>
        <dsp:cNvPr id="0" name=""/>
        <dsp:cNvSpPr/>
      </dsp:nvSpPr>
      <dsp:spPr>
        <a:xfrm>
          <a:off x="1421870" y="16349"/>
          <a:ext cx="761752" cy="55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</a:p>
        <a:p>
          <a:pPr marL="0" lvl="0" indent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a rich data stream</a:t>
          </a:r>
        </a:p>
      </dsp:txBody>
      <dsp:txXfrm>
        <a:off x="1421870" y="16349"/>
        <a:ext cx="761752" cy="558891"/>
      </dsp:txXfrm>
    </dsp:sp>
    <dsp:sp modelId="{637A7A59-6574-4123-A200-894415283A49}">
      <dsp:nvSpPr>
        <dsp:cNvPr id="0" name=""/>
        <dsp:cNvSpPr/>
      </dsp:nvSpPr>
      <dsp:spPr>
        <a:xfrm>
          <a:off x="207783" y="84"/>
          <a:ext cx="2096455" cy="2096455"/>
        </a:xfrm>
        <a:prstGeom prst="circularArrow">
          <a:avLst>
            <a:gd name="adj1" fmla="val 5198"/>
            <a:gd name="adj2" fmla="val 335779"/>
            <a:gd name="adj3" fmla="val 21293789"/>
            <a:gd name="adj4" fmla="val 19765760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6CE75-23C3-4CD0-A450-31595ECB1344}">
      <dsp:nvSpPr>
        <dsp:cNvPr id="0" name=""/>
        <dsp:cNvSpPr/>
      </dsp:nvSpPr>
      <dsp:spPr>
        <a:xfrm>
          <a:off x="1861201" y="1056302"/>
          <a:ext cx="558891" cy="55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</a:p>
        <a:p>
          <a:pPr marL="0" lvl="0" indent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 and test insights</a:t>
          </a:r>
        </a:p>
      </dsp:txBody>
      <dsp:txXfrm>
        <a:off x="1861201" y="1056302"/>
        <a:ext cx="558891" cy="558891"/>
      </dsp:txXfrm>
    </dsp:sp>
    <dsp:sp modelId="{5A702D0D-1E2C-4E6E-9798-5A29515F28EC}">
      <dsp:nvSpPr>
        <dsp:cNvPr id="0" name=""/>
        <dsp:cNvSpPr/>
      </dsp:nvSpPr>
      <dsp:spPr>
        <a:xfrm>
          <a:off x="207783" y="84"/>
          <a:ext cx="2096455" cy="2096455"/>
        </a:xfrm>
        <a:prstGeom prst="circularArrow">
          <a:avLst>
            <a:gd name="adj1" fmla="val 5198"/>
            <a:gd name="adj2" fmla="val 335791"/>
            <a:gd name="adj3" fmla="val 4015213"/>
            <a:gd name="adj4" fmla="val 225296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3118D-0720-4453-87FD-21FE96B17D72}">
      <dsp:nvSpPr>
        <dsp:cNvPr id="0" name=""/>
        <dsp:cNvSpPr/>
      </dsp:nvSpPr>
      <dsp:spPr>
        <a:xfrm>
          <a:off x="976565" y="1699028"/>
          <a:ext cx="558891" cy="55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Make redesign </a:t>
          </a:r>
          <a:r>
            <a:rPr lang="en-GB" sz="700" b="1" i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decisions </a:t>
          </a:r>
        </a:p>
      </dsp:txBody>
      <dsp:txXfrm>
        <a:off x="976565" y="1699028"/>
        <a:ext cx="558891" cy="558891"/>
      </dsp:txXfrm>
    </dsp:sp>
    <dsp:sp modelId="{A879565F-E7FE-4B36-937A-F0E0B6056D4B}">
      <dsp:nvSpPr>
        <dsp:cNvPr id="0" name=""/>
        <dsp:cNvSpPr/>
      </dsp:nvSpPr>
      <dsp:spPr>
        <a:xfrm>
          <a:off x="207783" y="84"/>
          <a:ext cx="2096455" cy="2096455"/>
        </a:xfrm>
        <a:prstGeom prst="circularArrow">
          <a:avLst>
            <a:gd name="adj1" fmla="val 5198"/>
            <a:gd name="adj2" fmla="val 335779"/>
            <a:gd name="adj3" fmla="val 8211309"/>
            <a:gd name="adj4" fmla="val 6448956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CBAFC-E302-4612-8484-9FA77EC73D40}">
      <dsp:nvSpPr>
        <dsp:cNvPr id="0" name=""/>
        <dsp:cNvSpPr/>
      </dsp:nvSpPr>
      <dsp:spPr>
        <a:xfrm>
          <a:off x="-45382" y="1056302"/>
          <a:ext cx="833514" cy="55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Rapidly implement planned changes</a:t>
          </a:r>
        </a:p>
      </dsp:txBody>
      <dsp:txXfrm>
        <a:off x="-45382" y="1056302"/>
        <a:ext cx="833514" cy="558891"/>
      </dsp:txXfrm>
    </dsp:sp>
    <dsp:sp modelId="{FE4E1030-EFED-4C1E-BE93-C87CFC9A8F93}">
      <dsp:nvSpPr>
        <dsp:cNvPr id="0" name=""/>
        <dsp:cNvSpPr/>
      </dsp:nvSpPr>
      <dsp:spPr>
        <a:xfrm>
          <a:off x="207783" y="84"/>
          <a:ext cx="2096455" cy="2096455"/>
        </a:xfrm>
        <a:prstGeom prst="circularArrow">
          <a:avLst>
            <a:gd name="adj1" fmla="val 5198"/>
            <a:gd name="adj2" fmla="val 335779"/>
            <a:gd name="adj3" fmla="val 12298462"/>
            <a:gd name="adj4" fmla="val 10770432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9CCB5-0864-4507-AF6E-023380DA03FB}">
      <dsp:nvSpPr>
        <dsp:cNvPr id="0" name=""/>
        <dsp:cNvSpPr/>
      </dsp:nvSpPr>
      <dsp:spPr>
        <a:xfrm>
          <a:off x="413580" y="16349"/>
          <a:ext cx="591391" cy="55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Check reliability and effectiveness</a:t>
          </a:r>
        </a:p>
      </dsp:txBody>
      <dsp:txXfrm>
        <a:off x="413580" y="16349"/>
        <a:ext cx="591391" cy="558891"/>
      </dsp:txXfrm>
    </dsp:sp>
    <dsp:sp modelId="{4125A936-F4C5-42EE-A872-56940CE43C69}">
      <dsp:nvSpPr>
        <dsp:cNvPr id="0" name=""/>
        <dsp:cNvSpPr/>
      </dsp:nvSpPr>
      <dsp:spPr>
        <a:xfrm>
          <a:off x="207783" y="84"/>
          <a:ext cx="2096455" cy="2096455"/>
        </a:xfrm>
        <a:prstGeom prst="circularArrow">
          <a:avLst>
            <a:gd name="adj1" fmla="val 5198"/>
            <a:gd name="adj2" fmla="val 335779"/>
            <a:gd name="adj3" fmla="val 16866252"/>
            <a:gd name="adj4" fmla="val 15197969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7F39-35B9-463E-A21A-C0AAD8FC923D}">
      <dsp:nvSpPr>
        <dsp:cNvPr id="0" name=""/>
        <dsp:cNvSpPr/>
      </dsp:nvSpPr>
      <dsp:spPr>
        <a:xfrm>
          <a:off x="849766" y="744901"/>
          <a:ext cx="531648" cy="531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 </a:t>
          </a:r>
        </a:p>
      </dsp:txBody>
      <dsp:txXfrm>
        <a:off x="927624" y="822759"/>
        <a:ext cx="375932" cy="375932"/>
      </dsp:txXfrm>
    </dsp:sp>
    <dsp:sp modelId="{62816555-2462-432A-9B3F-C860D373B489}">
      <dsp:nvSpPr>
        <dsp:cNvPr id="0" name=""/>
        <dsp:cNvSpPr/>
      </dsp:nvSpPr>
      <dsp:spPr>
        <a:xfrm rot="5400000">
          <a:off x="1059288" y="551477"/>
          <a:ext cx="112604" cy="18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076179" y="570739"/>
        <a:ext cx="78823" cy="108456"/>
      </dsp:txXfrm>
    </dsp:sp>
    <dsp:sp modelId="{16269F8B-1F78-4EE0-90B7-569F019E79E1}">
      <dsp:nvSpPr>
        <dsp:cNvPr id="0" name=""/>
        <dsp:cNvSpPr/>
      </dsp:nvSpPr>
      <dsp:spPr>
        <a:xfrm>
          <a:off x="849766" y="792"/>
          <a:ext cx="531648" cy="5316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 </a:t>
          </a:r>
        </a:p>
      </dsp:txBody>
      <dsp:txXfrm>
        <a:off x="927624" y="78650"/>
        <a:ext cx="375932" cy="375932"/>
      </dsp:txXfrm>
    </dsp:sp>
    <dsp:sp modelId="{1FC98B75-0D02-4770-93A3-45DF6FFB1B31}">
      <dsp:nvSpPr>
        <dsp:cNvPr id="0" name=""/>
        <dsp:cNvSpPr/>
      </dsp:nvSpPr>
      <dsp:spPr>
        <a:xfrm rot="9049584">
          <a:off x="1378737" y="735911"/>
          <a:ext cx="112604" cy="18076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410375" y="763830"/>
        <a:ext cx="78823" cy="108456"/>
      </dsp:txXfrm>
    </dsp:sp>
    <dsp:sp modelId="{3060B08F-0219-47DB-B813-037F5F573429}">
      <dsp:nvSpPr>
        <dsp:cNvPr id="0" name=""/>
        <dsp:cNvSpPr/>
      </dsp:nvSpPr>
      <dsp:spPr>
        <a:xfrm>
          <a:off x="1494183" y="372847"/>
          <a:ext cx="531648" cy="53164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 </a:t>
          </a:r>
        </a:p>
      </dsp:txBody>
      <dsp:txXfrm>
        <a:off x="1572041" y="450705"/>
        <a:ext cx="375932" cy="375932"/>
      </dsp:txXfrm>
    </dsp:sp>
    <dsp:sp modelId="{5DAAD66C-B7E3-484A-BEB9-F9DBB9865D4D}">
      <dsp:nvSpPr>
        <dsp:cNvPr id="0" name=""/>
        <dsp:cNvSpPr/>
      </dsp:nvSpPr>
      <dsp:spPr>
        <a:xfrm rot="12853937">
          <a:off x="1378737" y="1104779"/>
          <a:ext cx="112604" cy="18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409592" y="1150433"/>
        <a:ext cx="78823" cy="108456"/>
      </dsp:txXfrm>
    </dsp:sp>
    <dsp:sp modelId="{671A7D3A-9736-41F6-814B-177F7823ABED}">
      <dsp:nvSpPr>
        <dsp:cNvPr id="0" name=""/>
        <dsp:cNvSpPr/>
      </dsp:nvSpPr>
      <dsp:spPr>
        <a:xfrm>
          <a:off x="1494183" y="1116956"/>
          <a:ext cx="531648" cy="531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 </a:t>
          </a:r>
        </a:p>
      </dsp:txBody>
      <dsp:txXfrm>
        <a:off x="1572041" y="1194814"/>
        <a:ext cx="375932" cy="375932"/>
      </dsp:txXfrm>
    </dsp:sp>
    <dsp:sp modelId="{6E7FEE25-CD39-4AA1-BA01-EC9FCC6C2F8B}">
      <dsp:nvSpPr>
        <dsp:cNvPr id="0" name=""/>
        <dsp:cNvSpPr/>
      </dsp:nvSpPr>
      <dsp:spPr>
        <a:xfrm rot="16029797">
          <a:off x="1059288" y="1289213"/>
          <a:ext cx="112604" cy="180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077014" y="1342235"/>
        <a:ext cx="78823" cy="108456"/>
      </dsp:txXfrm>
    </dsp:sp>
    <dsp:sp modelId="{AA0263A5-4C82-472A-8CAA-EBCDC72EE3E0}">
      <dsp:nvSpPr>
        <dsp:cNvPr id="0" name=""/>
        <dsp:cNvSpPr/>
      </dsp:nvSpPr>
      <dsp:spPr>
        <a:xfrm>
          <a:off x="849766" y="1489011"/>
          <a:ext cx="531648" cy="5316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 </a:t>
          </a:r>
        </a:p>
      </dsp:txBody>
      <dsp:txXfrm>
        <a:off x="927624" y="1566869"/>
        <a:ext cx="375932" cy="375932"/>
      </dsp:txXfrm>
    </dsp:sp>
    <dsp:sp modelId="{14E1FED3-7703-4BC6-A011-3BA9D6FAEE90}">
      <dsp:nvSpPr>
        <dsp:cNvPr id="0" name=""/>
        <dsp:cNvSpPr/>
      </dsp:nvSpPr>
      <dsp:spPr>
        <a:xfrm rot="19642382">
          <a:off x="739839" y="1104779"/>
          <a:ext cx="112604" cy="180760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742504" y="1150038"/>
        <a:ext cx="78823" cy="108456"/>
      </dsp:txXfrm>
    </dsp:sp>
    <dsp:sp modelId="{5FF4BC29-9FA4-48D1-B5EC-9FE71BBA8251}">
      <dsp:nvSpPr>
        <dsp:cNvPr id="0" name=""/>
        <dsp:cNvSpPr/>
      </dsp:nvSpPr>
      <dsp:spPr>
        <a:xfrm>
          <a:off x="205348" y="1116956"/>
          <a:ext cx="531648" cy="53164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 </a:t>
          </a:r>
        </a:p>
      </dsp:txBody>
      <dsp:txXfrm>
        <a:off x="283206" y="1194814"/>
        <a:ext cx="375932" cy="375932"/>
      </dsp:txXfrm>
    </dsp:sp>
    <dsp:sp modelId="{1DF6E9F6-00D1-4AA3-B063-44322918400A}">
      <dsp:nvSpPr>
        <dsp:cNvPr id="0" name=""/>
        <dsp:cNvSpPr/>
      </dsp:nvSpPr>
      <dsp:spPr>
        <a:xfrm rot="1595311">
          <a:off x="739839" y="735911"/>
          <a:ext cx="112604" cy="18076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741625" y="764503"/>
        <a:ext cx="78823" cy="108456"/>
      </dsp:txXfrm>
    </dsp:sp>
    <dsp:sp modelId="{18E65BA5-95D1-483D-80A2-A5C0817EDE28}">
      <dsp:nvSpPr>
        <dsp:cNvPr id="0" name=""/>
        <dsp:cNvSpPr/>
      </dsp:nvSpPr>
      <dsp:spPr>
        <a:xfrm>
          <a:off x="205348" y="372847"/>
          <a:ext cx="531648" cy="53164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  </a:t>
          </a:r>
        </a:p>
      </dsp:txBody>
      <dsp:txXfrm>
        <a:off x="283206" y="450705"/>
        <a:ext cx="375932" cy="375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BDCEF-6E06-4B75-9735-21647891457B}">
      <dsp:nvSpPr>
        <dsp:cNvPr id="0" name=""/>
        <dsp:cNvSpPr/>
      </dsp:nvSpPr>
      <dsp:spPr>
        <a:xfrm>
          <a:off x="3078736" y="34839"/>
          <a:ext cx="1633408" cy="11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a rich data stream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Data: SOPs for </a:t>
          </a:r>
          <a:r>
            <a:rPr lang="en-GB" sz="15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proceses ex. SIs, complaints, etc.)</a:t>
          </a:r>
        </a:p>
      </dsp:txBody>
      <dsp:txXfrm>
        <a:off x="3078736" y="34839"/>
        <a:ext cx="1633408" cy="1198418"/>
      </dsp:txXfrm>
    </dsp:sp>
    <dsp:sp modelId="{637A7A59-6574-4123-A200-894415283A49}">
      <dsp:nvSpPr>
        <dsp:cNvPr id="0" name=""/>
        <dsp:cNvSpPr/>
      </dsp:nvSpPr>
      <dsp:spPr>
        <a:xfrm>
          <a:off x="468578" y="-14676"/>
          <a:ext cx="4493025" cy="4493025"/>
        </a:xfrm>
        <a:prstGeom prst="circularArrow">
          <a:avLst>
            <a:gd name="adj1" fmla="val 5198"/>
            <a:gd name="adj2" fmla="val 335779"/>
            <a:gd name="adj3" fmla="val 21293789"/>
            <a:gd name="adj4" fmla="val 19765760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076B5-9E64-4D21-A736-FE76B8EB987F}">
      <dsp:nvSpPr>
        <dsp:cNvPr id="0" name=""/>
        <dsp:cNvSpPr/>
      </dsp:nvSpPr>
      <dsp:spPr>
        <a:xfrm flipH="1">
          <a:off x="4017265" y="2234852"/>
          <a:ext cx="1204602" cy="11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 and test insights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 data analysis and insight</a:t>
          </a:r>
        </a:p>
      </dsp:txBody>
      <dsp:txXfrm>
        <a:off x="4017265" y="2234852"/>
        <a:ext cx="1204602" cy="1198418"/>
      </dsp:txXfrm>
    </dsp:sp>
    <dsp:sp modelId="{6D102475-FF92-4486-A8DF-0371A1DC0B21}">
      <dsp:nvSpPr>
        <dsp:cNvPr id="0" name=""/>
        <dsp:cNvSpPr/>
      </dsp:nvSpPr>
      <dsp:spPr>
        <a:xfrm>
          <a:off x="416873" y="-164740"/>
          <a:ext cx="4493025" cy="4493025"/>
        </a:xfrm>
        <a:prstGeom prst="circularArrow">
          <a:avLst>
            <a:gd name="adj1" fmla="val 5198"/>
            <a:gd name="adj2" fmla="val 335779"/>
            <a:gd name="adj3" fmla="val 4015265"/>
            <a:gd name="adj4" fmla="val 2252912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3118D-0720-4453-87FD-21FE96B17D72}">
      <dsp:nvSpPr>
        <dsp:cNvPr id="0" name=""/>
        <dsp:cNvSpPr/>
      </dsp:nvSpPr>
      <dsp:spPr>
        <a:xfrm>
          <a:off x="2110921" y="3454906"/>
          <a:ext cx="1198418" cy="11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Make redesign </a:t>
          </a:r>
          <a:r>
            <a:rPr lang="en-GB" sz="1500" b="1" i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decisions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Improved action planning: 'Fix, Change, Improve'</a:t>
          </a:r>
        </a:p>
      </dsp:txBody>
      <dsp:txXfrm>
        <a:off x="2110921" y="3454906"/>
        <a:ext cx="1198418" cy="1198418"/>
      </dsp:txXfrm>
    </dsp:sp>
    <dsp:sp modelId="{A879565F-E7FE-4B36-937A-F0E0B6056D4B}">
      <dsp:nvSpPr>
        <dsp:cNvPr id="0" name=""/>
        <dsp:cNvSpPr/>
      </dsp:nvSpPr>
      <dsp:spPr>
        <a:xfrm>
          <a:off x="541277" y="-113584"/>
          <a:ext cx="4493025" cy="4493025"/>
        </a:xfrm>
        <a:prstGeom prst="circularArrow">
          <a:avLst>
            <a:gd name="adj1" fmla="val 5198"/>
            <a:gd name="adj2" fmla="val 335779"/>
            <a:gd name="adj3" fmla="val 8211309"/>
            <a:gd name="adj4" fmla="val 6448956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CBAFC-E302-4612-8484-9FA77EC73D40}">
      <dsp:nvSpPr>
        <dsp:cNvPr id="0" name=""/>
        <dsp:cNvSpPr/>
      </dsp:nvSpPr>
      <dsp:spPr>
        <a:xfrm>
          <a:off x="-65647" y="2263468"/>
          <a:ext cx="1787285" cy="11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Rapidly implement planned changes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PDSA Cycles</a:t>
          </a:r>
        </a:p>
      </dsp:txBody>
      <dsp:txXfrm>
        <a:off x="-65647" y="2263468"/>
        <a:ext cx="1787285" cy="1198418"/>
      </dsp:txXfrm>
    </dsp:sp>
    <dsp:sp modelId="{FE4E1030-EFED-4C1E-BE93-C87CFC9A8F93}">
      <dsp:nvSpPr>
        <dsp:cNvPr id="0" name=""/>
        <dsp:cNvSpPr/>
      </dsp:nvSpPr>
      <dsp:spPr>
        <a:xfrm>
          <a:off x="477267" y="187"/>
          <a:ext cx="4493025" cy="4493025"/>
        </a:xfrm>
        <a:prstGeom prst="circularArrow">
          <a:avLst>
            <a:gd name="adj1" fmla="val 5198"/>
            <a:gd name="adj2" fmla="val 335779"/>
            <a:gd name="adj3" fmla="val 12298462"/>
            <a:gd name="adj4" fmla="val 10770432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9CCB5-0864-4507-AF6E-023380DA03FB}">
      <dsp:nvSpPr>
        <dsp:cNvPr id="0" name=""/>
        <dsp:cNvSpPr/>
      </dsp:nvSpPr>
      <dsp:spPr>
        <a:xfrm>
          <a:off x="918067" y="34839"/>
          <a:ext cx="1268106" cy="11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Check reliability and effectiveness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Communicate learning and test effectiveness</a:t>
          </a:r>
          <a:endParaRPr lang="en-GB" sz="1500" b="0" i="1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8067" y="34839"/>
        <a:ext cx="1268106" cy="1198418"/>
      </dsp:txXfrm>
    </dsp:sp>
    <dsp:sp modelId="{4125A936-F4C5-42EE-A872-56940CE43C69}">
      <dsp:nvSpPr>
        <dsp:cNvPr id="0" name=""/>
        <dsp:cNvSpPr/>
      </dsp:nvSpPr>
      <dsp:spPr>
        <a:xfrm>
          <a:off x="477267" y="187"/>
          <a:ext cx="4493025" cy="4493025"/>
        </a:xfrm>
        <a:prstGeom prst="circularArrow">
          <a:avLst>
            <a:gd name="adj1" fmla="val 5198"/>
            <a:gd name="adj2" fmla="val 335779"/>
            <a:gd name="adj3" fmla="val 16866252"/>
            <a:gd name="adj4" fmla="val 15197969"/>
            <a:gd name="adj5" fmla="val 6065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4604-89D1-4643-AD66-EB2D1925FA8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27C4-563F-46B4-82A7-462F6C85B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6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Breakout signs can be moved into place in readiness for after lunch</a:t>
            </a:r>
          </a:p>
          <a:p>
            <a:endParaRPr lang="en-GB" b="1" i="1">
              <a:cs typeface="Calibri"/>
            </a:endParaRPr>
          </a:p>
          <a:p>
            <a:r>
              <a:rPr lang="en-GB" b="1" i="1">
                <a:cs typeface="Calibri"/>
              </a:rPr>
              <a:t>Fiona – to review any questions during this session from cards</a:t>
            </a:r>
            <a:endParaRPr lang="en-GB" b="1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8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1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71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3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9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0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89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1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3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B5D52-C1B0-4675-B96D-52A48CDE74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7BF4-4F28-49EC-BE12-96E16DA43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38CEC-C9C3-4CC1-A1F7-3BA1EA5A0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D125C-29C0-430A-8916-E7D6AE4D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BBFF-3518-4E12-B1A3-A91291E6C20B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E118-497D-4A2D-AB2E-7A7921A8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D9822-EA24-4F7D-B3FF-95FDDEB1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8D5D-6410-4B85-B0F6-9C677721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9819F-BB2F-48D6-B987-5777E204B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75C67-7ADE-4839-8F6B-1BE4C733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29D-026E-4D0C-B89E-5FE43167450A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E55B-56EB-49BA-A2EF-77E0BD4A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0A71-54BA-4A41-B9B7-E657C57C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4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4E9D0-3CF9-4EDC-ADC6-0A54246C4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E6889-F215-4E9B-9064-E1A84D754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B12D-6F67-4998-BAEC-BCF5C000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EAEB-DC87-4390-B93D-D36975F34FF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34684-D68E-42D2-AB9F-D9AD1BD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79425-F404-4817-8697-C7C8C998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2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 Teams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1CFF-02C3-CD9B-7364-A6349A510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157" y="772630"/>
            <a:ext cx="4188407" cy="334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Your name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15A0-E3CD-E8BE-141D-3EB86C95C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156" y="1198041"/>
            <a:ext cx="4188407" cy="8041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23" indent="0">
              <a:buNone/>
              <a:defRPr sz="1800"/>
            </a:lvl2pPr>
            <a:lvl3pPr marL="914446" indent="0">
              <a:buNone/>
              <a:defRPr sz="18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Job Title goes here up to 3 lines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9DC298-A9D6-7924-82A7-76F93CCF2DC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41345" y="3429000"/>
            <a:ext cx="1331999" cy="1332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GB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2A3F996-5A4A-5D98-6B3F-3C8E0F3E1A3C}"/>
              </a:ext>
            </a:extLst>
          </p:cNvPr>
          <p:cNvSpPr/>
          <p:nvPr userDrawn="1"/>
        </p:nvSpPr>
        <p:spPr>
          <a:xfrm>
            <a:off x="225425" y="976905"/>
            <a:ext cx="499731" cy="3499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4230119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7456486" cy="56784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949600" y="1306800"/>
            <a:ext cx="2898914" cy="2905611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8914" h="2905611">
                <a:moveTo>
                  <a:pt x="1979909" y="0"/>
                </a:moveTo>
                <a:lnTo>
                  <a:pt x="2669401" y="430461"/>
                </a:lnTo>
                <a:lnTo>
                  <a:pt x="2898914" y="1413283"/>
                </a:lnTo>
                <a:lnTo>
                  <a:pt x="2669401" y="2415152"/>
                </a:lnTo>
                <a:lnTo>
                  <a:pt x="1979909" y="2905611"/>
                </a:lnTo>
                <a:lnTo>
                  <a:pt x="918053" y="2837042"/>
                </a:lnTo>
                <a:lnTo>
                  <a:pt x="383792" y="2600860"/>
                </a:lnTo>
                <a:lnTo>
                  <a:pt x="0" y="1833268"/>
                </a:lnTo>
                <a:lnTo>
                  <a:pt x="0" y="1063772"/>
                </a:lnTo>
                <a:lnTo>
                  <a:pt x="624733" y="1304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A892A0-1A11-1B5D-8BEA-AC885748279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480000" y="3898800"/>
            <a:ext cx="3199793" cy="3191437"/>
          </a:xfrm>
          <a:custGeom>
            <a:avLst/>
            <a:gdLst>
              <a:gd name="connsiteX0" fmla="*/ 1639429 w 3199793"/>
              <a:gd name="connsiteY0" fmla="*/ 0 h 3191437"/>
              <a:gd name="connsiteX1" fmla="*/ 2751117 w 3199793"/>
              <a:gd name="connsiteY1" fmla="*/ 389641 h 3191437"/>
              <a:gd name="connsiteX2" fmla="*/ 3199793 w 3199793"/>
              <a:gd name="connsiteY2" fmla="*/ 1495689 h 3191437"/>
              <a:gd name="connsiteX3" fmla="*/ 2982599 w 3199793"/>
              <a:gd name="connsiteY3" fmla="*/ 2594114 h 3191437"/>
              <a:gd name="connsiteX4" fmla="*/ 1940452 w 3199793"/>
              <a:gd name="connsiteY4" fmla="*/ 3191437 h 3191437"/>
              <a:gd name="connsiteX5" fmla="*/ 565846 w 3199793"/>
              <a:gd name="connsiteY5" fmla="*/ 2984708 h 3191437"/>
              <a:gd name="connsiteX6" fmla="*/ 0 w 3199793"/>
              <a:gd name="connsiteY6" fmla="*/ 1993934 h 3191437"/>
              <a:gd name="connsiteX7" fmla="*/ 135270 w 3199793"/>
              <a:gd name="connsiteY7" fmla="*/ 1144154 h 3191437"/>
              <a:gd name="connsiteX8" fmla="*/ 453439 w 3199793"/>
              <a:gd name="connsiteY8" fmla="*/ 307712 h 319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793" h="3191437">
                <a:moveTo>
                  <a:pt x="1639429" y="0"/>
                </a:moveTo>
                <a:lnTo>
                  <a:pt x="2751117" y="389641"/>
                </a:lnTo>
                <a:lnTo>
                  <a:pt x="3199793" y="1495689"/>
                </a:lnTo>
                <a:lnTo>
                  <a:pt x="2982599" y="2594114"/>
                </a:lnTo>
                <a:lnTo>
                  <a:pt x="1940452" y="3191437"/>
                </a:lnTo>
                <a:lnTo>
                  <a:pt x="565846" y="2984708"/>
                </a:lnTo>
                <a:lnTo>
                  <a:pt x="0" y="1993934"/>
                </a:lnTo>
                <a:lnTo>
                  <a:pt x="135270" y="1144154"/>
                </a:lnTo>
                <a:lnTo>
                  <a:pt x="453439" y="3077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30E97FEB-DD82-37E3-C48C-EA87FB4F26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86E229-9533-6130-B387-6AE31D35C0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59443"/>
            <a:ext cx="3776400" cy="4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6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4"/>
            <a:ext cx="5524500" cy="4548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10 A Month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Future Horizons of Improvement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96637BC-31BD-BA0F-7D39-FB9258CF58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300" y="1524000"/>
            <a:ext cx="5524499" cy="4508501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645A915-552C-38C3-E761-125DD5A66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6000"/>
            <a:ext cx="5524500" cy="157287"/>
          </a:xfrm>
        </p:spPr>
        <p:txBody>
          <a:bodyPr>
            <a:spAutoFit/>
          </a:bodyPr>
          <a:lstStyle>
            <a:lvl1pPr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58B64DC-1B6B-1FD1-0ED1-2388F241B541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0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640" cy="1122373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693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520" cy="52467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47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640" cy="763751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120" cy="4555292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marL="487695" lvl="0" indent="-358998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813"/>
            </a:lvl1pPr>
            <a:lvl2pPr marL="975390" lvl="1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2pPr>
            <a:lvl3pPr marL="1463086" lvl="2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3pPr>
            <a:lvl4pPr marL="1950781" lvl="3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4pPr>
            <a:lvl5pPr marL="2438476" lvl="4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5pPr>
            <a:lvl6pPr marL="2926171" lvl="5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6pPr>
            <a:lvl7pPr marL="3413867" lvl="6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7pPr>
            <a:lvl8pPr marL="3901562" lvl="7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8pPr>
            <a:lvl9pPr marL="4389257" lvl="8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120" cy="4555292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marL="487695" lvl="0" indent="-358998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813"/>
            </a:lvl1pPr>
            <a:lvl2pPr marL="975390" lvl="1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2pPr>
            <a:lvl3pPr marL="1463086" lvl="2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3pPr>
            <a:lvl4pPr marL="1950781" lvl="3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4pPr>
            <a:lvl5pPr marL="2438476" lvl="4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5pPr>
            <a:lvl6pPr marL="2926171" lvl="5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6pPr>
            <a:lvl7pPr marL="3413867" lvl="6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7pPr>
            <a:lvl8pPr marL="3901562" lvl="7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8pPr>
            <a:lvl9pPr marL="4389257" lvl="8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520" cy="52467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4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50B00692-AF3F-44B0-9FEE-1CFD39A9539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213347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5" name="Picture 4" descr="A picture containing font, graphics, text, screenshot&#10;&#10;Description automatically generated">
            <a:extLst>
              <a:ext uri="{FF2B5EF4-FFF2-40B4-BE49-F238E27FC236}">
                <a16:creationId xmlns:a16="http://schemas.microsoft.com/office/drawing/2014/main" id="{3C53515A-B933-3562-7938-5F28EDD42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5872773"/>
            <a:ext cx="2618413" cy="8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77810"/>
            <a:ext cx="11088000" cy="378687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40648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/>
        </p:nvCxnSpPr>
        <p:spPr>
          <a:xfrm>
            <a:off x="3050771" y="6336000"/>
            <a:ext cx="875722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picture containing font, graphics, text, screenshot&#10;&#10;Description automatically generated">
            <a:extLst>
              <a:ext uri="{FF2B5EF4-FFF2-40B4-BE49-F238E27FC236}">
                <a16:creationId xmlns:a16="http://schemas.microsoft.com/office/drawing/2014/main" id="{451CD281-7D04-44CF-2247-3477DB438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5872773"/>
            <a:ext cx="2618413" cy="8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82427"/>
            <a:ext cx="11088000" cy="3842359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408798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/>
        </p:nvCxnSpPr>
        <p:spPr>
          <a:xfrm>
            <a:off x="3017520" y="6348700"/>
            <a:ext cx="879048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picture containing font, graphics, text, screenshot&#10;&#10;Description automatically generated">
            <a:extLst>
              <a:ext uri="{FF2B5EF4-FFF2-40B4-BE49-F238E27FC236}">
                <a16:creationId xmlns:a16="http://schemas.microsoft.com/office/drawing/2014/main" id="{F2F24949-43D9-B0FA-A645-DCE4920AE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5872773"/>
            <a:ext cx="2618413" cy="8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4C54-BD7D-4481-B3B3-FA23973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6588-24AE-4FB7-AE15-9952CD08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EF905-BFF5-445C-AFC9-C4A734B6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9D86-349A-49AB-ADCC-2003C90FC70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070F-1B46-49AE-BA44-1D585CB1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5E3E-D745-4FDB-9D07-D6697F8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AC71B5E-40E7-4216-87AD-E45467EA2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33321"/>
            <a:ext cx="3221916" cy="7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9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/>
        </p:nvCxnSpPr>
        <p:spPr>
          <a:xfrm>
            <a:off x="2951018" y="6336000"/>
            <a:ext cx="885698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3" name="Picture 2" descr="A picture containing font, graphics, text, screenshot&#10;&#10;Description automatically generated">
            <a:extLst>
              <a:ext uri="{FF2B5EF4-FFF2-40B4-BE49-F238E27FC236}">
                <a16:creationId xmlns:a16="http://schemas.microsoft.com/office/drawing/2014/main" id="{BE5C919B-1D0A-66F2-2F89-17F79BE14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5872773"/>
            <a:ext cx="2618413" cy="8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24839" y="1287272"/>
            <a:ext cx="10173362" cy="505866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4838" y="431674"/>
            <a:ext cx="8756073" cy="61164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7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/>
        </p:nvSpPr>
        <p:spPr>
          <a:xfrm>
            <a:off x="5610769" y="2808746"/>
            <a:ext cx="4940275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nhsimpact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428-DCE6-433D-B2AB-BBEE56C1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D2BD2-513F-4AEF-9AD1-064689DC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62EA-3348-4B7B-B1F0-1DCC627D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717-B3AC-4B64-A882-33FD54CBD3CD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9B43-7CDE-45A4-BC94-257B248F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F9A9-A104-40B2-AAEE-B9157CFC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6E83-3461-42BC-AC7E-011CBB23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49F5-0AC7-4A60-80EC-9FA573EEB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D8D69-F953-4DCD-BC77-E2112FFA1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57500-B37E-4CC4-A0D0-DBC20504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93E0-1E94-4567-82AF-6B9217E1463F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324A0-8496-4B13-9783-3B9D8A87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3ADC-9AB4-4E28-867F-7B909604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4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4AE8-F764-42CE-B716-2E22BA0E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BF81A-3CC2-42FE-8C63-F140E0CF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92A36-F7C4-4FA7-8440-602F15B0F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21E90-8EF7-4B9A-88DD-A54D545A4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6CB86-E89D-4941-8068-D3364C34C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BCAB-D41F-4F30-BDDF-35AC944A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E7C-8247-4683-AE97-A967E5CEAD12}" type="datetime1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43D3A-229C-49BE-B318-6C6ABACD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369C9-1DC4-4336-AF66-6CE1A917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8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0349-72E4-4D17-8B0A-EF620C95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D0211-D169-44EB-A211-EB52BA14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7F0B-DD09-49B2-B759-2BBC0C957A40}" type="datetime1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09ED3-479E-4286-93CD-4F6C883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7A5C5-00C1-4973-BF55-801C77F0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E339B-D27B-4441-8C60-4A340B65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9121-F8E4-4AA4-9F89-9AD3025BF999}" type="datetime1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1BB24-30B1-4FB0-BC1B-D94DBF54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8C671-6B0C-4D3F-AEB9-175700C8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4B92-35B4-4BFF-9C77-8DA815AB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EF6-AE26-45CB-B265-DB3DCE2D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11C5A-DB43-4A88-BB5F-D9444C4FB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2C50A-D981-4448-89B8-7442884E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FB22-1B18-4D7F-961B-7240A34360E1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4E391-12E7-4070-888F-4F097060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B498-E59E-4835-B48B-7AB96ABC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6E3D-C273-4262-98A1-FA57B7F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A376D-71FA-485D-8E82-163D6B361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DAFE5-0807-49B1-9E33-A78CC6EA1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ED04A-96A3-4595-8492-046BCE75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E11-C7F3-4973-ADCF-A8475F91114A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811B5-AC75-41C9-BFC4-270AC6BE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DDC6E-4D31-482A-8E8F-1D38A00F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0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C87E3-780E-4A8F-8B70-A84ED77D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AE7E-E3FA-44F5-9964-ADC87DD3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D8E9B-0FCE-418E-A839-DAAAD06F8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CBFE-C8E6-4CFA-A19B-4065E2CD8F8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2F9F-B3A4-41FE-98A9-6B2760261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F64C-C185-4DF5-888D-EC8758796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9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CD4F1FE4-89D2-4C88-B9FC-B41C42F03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5809" y="2361537"/>
            <a:ext cx="2165885" cy="42261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694AF6-B3EA-7381-38A5-A57FD7D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0" y="2575416"/>
            <a:ext cx="10935461" cy="1325563"/>
          </a:xfrm>
        </p:spPr>
        <p:txBody>
          <a:bodyPr>
            <a:normAutofit fontScale="90000"/>
          </a:bodyPr>
          <a:lstStyle/>
          <a:p>
            <a:r>
              <a:rPr lang="en-GB" sz="4900" b="1">
                <a:latin typeface="Arial"/>
                <a:cs typeface="Arial"/>
              </a:rPr>
              <a:t>Translating IMPACT:: LUHFT’s Approach</a:t>
            </a:r>
            <a:br>
              <a:rPr lang="en-GB" sz="49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>
                <a:latin typeface="Arial"/>
                <a:cs typeface="Arial"/>
              </a:rPr>
            </a:br>
            <a:r>
              <a:rPr lang="en-GB" sz="2800" b="1">
                <a:latin typeface="Arial"/>
                <a:ea typeface="Calibri Light"/>
                <a:cs typeface="Arial"/>
              </a:rPr>
              <a:t>Siobhan Roberts</a:t>
            </a:r>
            <a:br>
              <a:rPr lang="en-GB" sz="2800" b="1">
                <a:latin typeface="Arial"/>
                <a:cs typeface="Arial"/>
              </a:rPr>
            </a:br>
            <a:r>
              <a:rPr lang="en-GB" sz="2800" b="1">
                <a:latin typeface="Arial"/>
                <a:ea typeface="Calibri Light"/>
                <a:cs typeface="Arial"/>
              </a:rPr>
              <a:t>Director of Quality Improvement</a:t>
            </a:r>
            <a:br>
              <a:rPr lang="en-GB" sz="2800" b="1">
                <a:latin typeface="Arial"/>
                <a:ea typeface="Calibri Light"/>
                <a:cs typeface="Arial"/>
              </a:rPr>
            </a:br>
            <a:r>
              <a:rPr lang="en-GB" sz="2800" b="1">
                <a:latin typeface="Arial"/>
                <a:ea typeface="Calibri Light"/>
                <a:cs typeface="Arial"/>
              </a:rPr>
              <a:t>Liverpool University Hospital Foundation Trust</a:t>
            </a:r>
            <a:endParaRPr lang="en-US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2" name="Picture 1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8D0D0C5-7B48-B3B2-EBF5-1CC2C2CDE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4" y="4863863"/>
            <a:ext cx="2743198" cy="1543049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6F712846-8020-1350-4313-049AEADCA3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18593" r="2046" b="18749"/>
          <a:stretch/>
        </p:blipFill>
        <p:spPr>
          <a:xfrm>
            <a:off x="300252" y="74019"/>
            <a:ext cx="28288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CE417-3263-D2F9-AF2E-D5667D01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2" t="8253" r="5243" b="76658"/>
          <a:stretch/>
        </p:blipFill>
        <p:spPr>
          <a:xfrm>
            <a:off x="1524000" y="362876"/>
            <a:ext cx="9108323" cy="930491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18D4A89-48B1-FD96-99CA-8AE502D01A15}"/>
              </a:ext>
            </a:extLst>
          </p:cNvPr>
          <p:cNvSpPr/>
          <p:nvPr/>
        </p:nvSpPr>
        <p:spPr>
          <a:xfrm>
            <a:off x="4711084" y="1"/>
            <a:ext cx="5916970" cy="13298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0664A-6F13-1F5B-02D5-77921613D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5" t="43320" r="4951" b="22463"/>
          <a:stretch/>
        </p:blipFill>
        <p:spPr>
          <a:xfrm>
            <a:off x="1524000" y="1365371"/>
            <a:ext cx="9144000" cy="2106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761039-38EE-D61D-DCCA-A6D549016E74}"/>
              </a:ext>
            </a:extLst>
          </p:cNvPr>
          <p:cNvSpPr/>
          <p:nvPr/>
        </p:nvSpPr>
        <p:spPr>
          <a:xfrm>
            <a:off x="4711084" y="1365369"/>
            <a:ext cx="5965794" cy="20336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Organisational 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4AA3C-F5D2-7CB3-568B-48F7F17A4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6" t="78813" r="5049" b="5885"/>
          <a:stretch/>
        </p:blipFill>
        <p:spPr>
          <a:xfrm>
            <a:off x="1524001" y="3499308"/>
            <a:ext cx="9171417" cy="944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C28476-E848-A87A-5CC7-3B2DBC8B0909}"/>
              </a:ext>
            </a:extLst>
          </p:cNvPr>
          <p:cNvSpPr/>
          <p:nvPr/>
        </p:nvSpPr>
        <p:spPr>
          <a:xfrm>
            <a:off x="4702205" y="3434536"/>
            <a:ext cx="5965795" cy="639192"/>
          </a:xfrm>
          <a:prstGeom prst="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Operating Model and Management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A7C42-869E-8293-595B-6F832A61C150}"/>
              </a:ext>
            </a:extLst>
          </p:cNvPr>
          <p:cNvSpPr/>
          <p:nvPr/>
        </p:nvSpPr>
        <p:spPr>
          <a:xfrm>
            <a:off x="4702205" y="3994948"/>
            <a:ext cx="1325735" cy="1421545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714B7F-69BC-CAC5-9E1A-27E8AE053776}"/>
              </a:ext>
            </a:extLst>
          </p:cNvPr>
          <p:cNvSpPr/>
          <p:nvPr/>
        </p:nvSpPr>
        <p:spPr>
          <a:xfrm>
            <a:off x="6096001" y="4010497"/>
            <a:ext cx="1417467" cy="140599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and Assurance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1589D-A604-AA32-1808-0D58EA65D40D}"/>
              </a:ext>
            </a:extLst>
          </p:cNvPr>
          <p:cNvSpPr/>
          <p:nvPr/>
        </p:nvSpPr>
        <p:spPr>
          <a:xfrm>
            <a:off x="7581528" y="3994947"/>
            <a:ext cx="1518087" cy="142154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Operations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4721C-3CA6-AFD7-E682-9D152518C918}"/>
              </a:ext>
            </a:extLst>
          </p:cNvPr>
          <p:cNvSpPr/>
          <p:nvPr/>
        </p:nvSpPr>
        <p:spPr>
          <a:xfrm>
            <a:off x="9167675" y="3994947"/>
            <a:ext cx="1518087" cy="142154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194018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15966-7461-770B-2B34-3B612F6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3939"/>
            <a:ext cx="7886700" cy="1325563"/>
          </a:xfrm>
        </p:spPr>
        <p:txBody>
          <a:bodyPr/>
          <a:lstStyle/>
          <a:p>
            <a:r>
              <a:rPr lang="en-GB"/>
              <a:t>What is a Quality Management System?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82275-8DDB-5FBC-21F1-8DBF714EF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79502"/>
            <a:ext cx="7886700" cy="1603375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Rooted in management theory that draws from various sciences</a:t>
            </a:r>
          </a:p>
          <a:p>
            <a:r>
              <a:rPr lang="en-GB"/>
              <a:t>Deliberate organisational design</a:t>
            </a:r>
          </a:p>
          <a:p>
            <a:r>
              <a:rPr lang="en-GB"/>
              <a:t>Happens at multiple levels of the organisation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330D6-65B6-9CB3-4BB7-2C790C44D340}"/>
              </a:ext>
            </a:extLst>
          </p:cNvPr>
          <p:cNvSpPr/>
          <p:nvPr/>
        </p:nvSpPr>
        <p:spPr>
          <a:xfrm>
            <a:off x="1524002" y="3515686"/>
            <a:ext cx="9143999" cy="580906"/>
          </a:xfrm>
          <a:prstGeom prst="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C997D-F5EB-035D-FFB7-ABCE08801B48}"/>
              </a:ext>
            </a:extLst>
          </p:cNvPr>
          <p:cNvSpPr/>
          <p:nvPr/>
        </p:nvSpPr>
        <p:spPr>
          <a:xfrm>
            <a:off x="6169643" y="4096592"/>
            <a:ext cx="2155991" cy="2707470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Structures, role clarity, processes, tools, and routines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Monitor reliability of performance daily by wards/departments/teams against goals by the people doing the work to inform daily adjustments.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8B34BA-ADED-E56D-D4E4-E95C878FB591}"/>
              </a:ext>
            </a:extLst>
          </p:cNvPr>
          <p:cNvSpPr/>
          <p:nvPr/>
        </p:nvSpPr>
        <p:spPr>
          <a:xfrm>
            <a:off x="8399275" y="4096592"/>
            <a:ext cx="2268726" cy="2707470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and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Structures, role clarity, processes, tools, and routines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Solve problems, continuously improve, completely redesign or innovate on those things that cannot be resolved within daily operations, in the moment.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5CABCF-C6F7-7768-897F-0CB80FFDDD3C}"/>
              </a:ext>
            </a:extLst>
          </p:cNvPr>
          <p:cNvSpPr/>
          <p:nvPr/>
        </p:nvSpPr>
        <p:spPr>
          <a:xfrm>
            <a:off x="1524000" y="4096592"/>
            <a:ext cx="2165864" cy="2707470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Structures, role clarity, processes, tools, and routines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Translate the Trust strategy into delivery plans with goals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AFB9E-6E29-8C33-2F3F-9521F8F72FBD}"/>
              </a:ext>
            </a:extLst>
          </p:cNvPr>
          <p:cNvSpPr/>
          <p:nvPr/>
        </p:nvSpPr>
        <p:spPr>
          <a:xfrm>
            <a:off x="3763505" y="4096592"/>
            <a:ext cx="2332496" cy="2707470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and Assurance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Structures, role clarity, processes, tools, and routines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Inform those situated outside the daily work of whether the work is  meeting its planned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Information is often reviewed at some retrospective interval by managers in a hierarchy.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83D10E2-2F7A-D9FA-D8D3-903122E4F14D}"/>
              </a:ext>
            </a:extLst>
          </p:cNvPr>
          <p:cNvGraphicFramePr>
            <a:graphicFrameLocks/>
          </p:cNvGraphicFramePr>
          <p:nvPr/>
        </p:nvGraphicFramePr>
        <p:xfrm>
          <a:off x="3933826" y="716719"/>
          <a:ext cx="4205721" cy="298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7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15966-7461-770B-2B34-3B612F6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939"/>
            <a:ext cx="9144000" cy="1151188"/>
          </a:xfrm>
        </p:spPr>
        <p:txBody>
          <a:bodyPr anchor="ctr">
            <a:normAutofit fontScale="90000"/>
          </a:bodyPr>
          <a:lstStyle/>
          <a:p>
            <a:r>
              <a:rPr lang="en-GB"/>
              <a:t>What’s in LUHFT’s Management System?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330D6-65B6-9CB3-4BB7-2C790C44D340}"/>
              </a:ext>
            </a:extLst>
          </p:cNvPr>
          <p:cNvSpPr/>
          <p:nvPr/>
        </p:nvSpPr>
        <p:spPr>
          <a:xfrm>
            <a:off x="1524002" y="2585072"/>
            <a:ext cx="9143999" cy="580906"/>
          </a:xfrm>
          <a:prstGeom prst="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C997D-F5EB-035D-FFB7-ABCE08801B48}"/>
              </a:ext>
            </a:extLst>
          </p:cNvPr>
          <p:cNvSpPr/>
          <p:nvPr/>
        </p:nvSpPr>
        <p:spPr>
          <a:xfrm>
            <a:off x="6003011" y="3165978"/>
            <a:ext cx="2425484" cy="3162626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8B34BA-ADED-E56D-D4E4-E95C878FB591}"/>
              </a:ext>
            </a:extLst>
          </p:cNvPr>
          <p:cNvSpPr/>
          <p:nvPr/>
        </p:nvSpPr>
        <p:spPr>
          <a:xfrm>
            <a:off x="8502137" y="3165978"/>
            <a:ext cx="2165864" cy="3162625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and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5CABCF-C6F7-7768-897F-0CB80FFDDD3C}"/>
              </a:ext>
            </a:extLst>
          </p:cNvPr>
          <p:cNvSpPr/>
          <p:nvPr/>
        </p:nvSpPr>
        <p:spPr>
          <a:xfrm>
            <a:off x="1524000" y="3165979"/>
            <a:ext cx="2165864" cy="3162627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AFB9E-6E29-8C33-2F3F-9521F8F72FBD}"/>
              </a:ext>
            </a:extLst>
          </p:cNvPr>
          <p:cNvSpPr/>
          <p:nvPr/>
        </p:nvSpPr>
        <p:spPr>
          <a:xfrm>
            <a:off x="3763505" y="3165978"/>
            <a:ext cx="2165864" cy="3162626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and Assurance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8DC97BF4-72F2-18EE-DA50-8EC12EFBFF17}"/>
              </a:ext>
            </a:extLst>
          </p:cNvPr>
          <p:cNvSpPr/>
          <p:nvPr/>
        </p:nvSpPr>
        <p:spPr>
          <a:xfrm>
            <a:off x="3862725" y="3899084"/>
            <a:ext cx="1081569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1F5386D5-97FD-8567-E47B-CE133014CC86}"/>
              </a:ext>
            </a:extLst>
          </p:cNvPr>
          <p:cNvSpPr/>
          <p:nvPr/>
        </p:nvSpPr>
        <p:spPr>
          <a:xfrm>
            <a:off x="5009690" y="3899083"/>
            <a:ext cx="870076" cy="807407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3EE0BAE3-CA31-C5C8-D91B-1C6729B5849F}"/>
              </a:ext>
            </a:extLst>
          </p:cNvPr>
          <p:cNvSpPr/>
          <p:nvPr/>
        </p:nvSpPr>
        <p:spPr>
          <a:xfrm>
            <a:off x="3862724" y="4706489"/>
            <a:ext cx="1081570" cy="580906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5101CB5-1229-210E-B3D6-5CD34249E958}"/>
              </a:ext>
            </a:extLst>
          </p:cNvPr>
          <p:cNvSpPr/>
          <p:nvPr/>
        </p:nvSpPr>
        <p:spPr>
          <a:xfrm>
            <a:off x="6134183" y="3896481"/>
            <a:ext cx="1081570" cy="580906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AA95A296-B026-C5A2-6953-3752AD520946}"/>
              </a:ext>
            </a:extLst>
          </p:cNvPr>
          <p:cNvSpPr/>
          <p:nvPr/>
        </p:nvSpPr>
        <p:spPr>
          <a:xfrm>
            <a:off x="9128834" y="3896481"/>
            <a:ext cx="1081570" cy="683499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681D1D61-336D-17EA-FF21-2A30EC29BAB3}"/>
              </a:ext>
            </a:extLst>
          </p:cNvPr>
          <p:cNvSpPr/>
          <p:nvPr/>
        </p:nvSpPr>
        <p:spPr>
          <a:xfrm>
            <a:off x="5009690" y="4797932"/>
            <a:ext cx="870076" cy="807407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4883D0CC-5E8B-8793-4290-911C4EB4652D}"/>
              </a:ext>
            </a:extLst>
          </p:cNvPr>
          <p:cNvSpPr/>
          <p:nvPr/>
        </p:nvSpPr>
        <p:spPr>
          <a:xfrm>
            <a:off x="3846551" y="5383669"/>
            <a:ext cx="870076" cy="807407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E7D20738-4050-89B6-AF9C-1EEDEF2102DF}"/>
              </a:ext>
            </a:extLst>
          </p:cNvPr>
          <p:cNvSpPr/>
          <p:nvPr/>
        </p:nvSpPr>
        <p:spPr>
          <a:xfrm>
            <a:off x="1617279" y="3914069"/>
            <a:ext cx="1081569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EAA5D7FE-7F12-9303-E939-07DED0B3F787}"/>
              </a:ext>
            </a:extLst>
          </p:cNvPr>
          <p:cNvSpPr/>
          <p:nvPr/>
        </p:nvSpPr>
        <p:spPr>
          <a:xfrm>
            <a:off x="7283648" y="3896481"/>
            <a:ext cx="1081570" cy="580906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12F5B938-7CD0-65E1-7C6F-2B0542C7E717}"/>
              </a:ext>
            </a:extLst>
          </p:cNvPr>
          <p:cNvSpPr/>
          <p:nvPr/>
        </p:nvSpPr>
        <p:spPr>
          <a:xfrm>
            <a:off x="8595413" y="4649376"/>
            <a:ext cx="1081570" cy="734292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8545512A-D0B5-1E70-956B-FE5E24E685C6}"/>
              </a:ext>
            </a:extLst>
          </p:cNvPr>
          <p:cNvSpPr/>
          <p:nvPr/>
        </p:nvSpPr>
        <p:spPr>
          <a:xfrm>
            <a:off x="1601106" y="4686870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Folded Corner 25">
            <a:extLst>
              <a:ext uri="{FF2B5EF4-FFF2-40B4-BE49-F238E27FC236}">
                <a16:creationId xmlns:a16="http://schemas.microsoft.com/office/drawing/2014/main" id="{87E1B8D4-F151-FA0D-94F8-7FC99D956E0C}"/>
              </a:ext>
            </a:extLst>
          </p:cNvPr>
          <p:cNvSpPr/>
          <p:nvPr/>
        </p:nvSpPr>
        <p:spPr>
          <a:xfrm>
            <a:off x="2865711" y="3927258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07CF7151-F1E5-D077-6D88-BAB8952C1FA6}"/>
              </a:ext>
            </a:extLst>
          </p:cNvPr>
          <p:cNvSpPr/>
          <p:nvPr/>
        </p:nvSpPr>
        <p:spPr>
          <a:xfrm>
            <a:off x="2568101" y="4698436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D0D28C99-CBC4-C765-646B-B31083470B6E}"/>
              </a:ext>
            </a:extLst>
          </p:cNvPr>
          <p:cNvSpPr/>
          <p:nvPr/>
        </p:nvSpPr>
        <p:spPr>
          <a:xfrm>
            <a:off x="5083567" y="5696780"/>
            <a:ext cx="594990" cy="557604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56B5C911-1D45-A360-7688-9BCD1D1479CB}"/>
              </a:ext>
            </a:extLst>
          </p:cNvPr>
          <p:cNvSpPr/>
          <p:nvPr/>
        </p:nvSpPr>
        <p:spPr>
          <a:xfrm>
            <a:off x="6262633" y="4649377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86F81347-2B97-626C-FD0D-EF32C4F2CF6E}"/>
              </a:ext>
            </a:extLst>
          </p:cNvPr>
          <p:cNvSpPr/>
          <p:nvPr/>
        </p:nvSpPr>
        <p:spPr>
          <a:xfrm>
            <a:off x="7175555" y="4634259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D0E0052E-8341-2F33-B814-276CD4FF08A6}"/>
              </a:ext>
            </a:extLst>
          </p:cNvPr>
          <p:cNvSpPr/>
          <p:nvPr/>
        </p:nvSpPr>
        <p:spPr>
          <a:xfrm>
            <a:off x="9742988" y="5439806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Folded Corner 31">
            <a:extLst>
              <a:ext uri="{FF2B5EF4-FFF2-40B4-BE49-F238E27FC236}">
                <a16:creationId xmlns:a16="http://schemas.microsoft.com/office/drawing/2014/main" id="{BA15071E-55D2-8826-C2F6-80C4FC789C9B}"/>
              </a:ext>
            </a:extLst>
          </p:cNvPr>
          <p:cNvSpPr/>
          <p:nvPr/>
        </p:nvSpPr>
        <p:spPr>
          <a:xfrm>
            <a:off x="8742527" y="5485771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5C8AF89E-0DF3-2AA1-60D0-DF303A207889}"/>
              </a:ext>
            </a:extLst>
          </p:cNvPr>
          <p:cNvSpPr/>
          <p:nvPr/>
        </p:nvSpPr>
        <p:spPr>
          <a:xfrm>
            <a:off x="6841832" y="5439806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551FB8CF-4858-5A13-C2D7-B43DEBA81BF2}"/>
              </a:ext>
            </a:extLst>
          </p:cNvPr>
          <p:cNvSpPr/>
          <p:nvPr/>
        </p:nvSpPr>
        <p:spPr>
          <a:xfrm>
            <a:off x="2211952" y="5513521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2B201-AB1D-DA89-FD8C-751A13D24209}"/>
              </a:ext>
            </a:extLst>
          </p:cNvPr>
          <p:cNvSpPr txBox="1"/>
          <p:nvPr/>
        </p:nvSpPr>
        <p:spPr>
          <a:xfrm>
            <a:off x="2184420" y="1748878"/>
            <a:ext cx="76371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Baseline Review</a:t>
            </a: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74BFCC33-A3F5-A67D-CCC5-B55D1773623D}"/>
              </a:ext>
            </a:extLst>
          </p:cNvPr>
          <p:cNvSpPr/>
          <p:nvPr/>
        </p:nvSpPr>
        <p:spPr>
          <a:xfrm>
            <a:off x="3861517" y="3884850"/>
            <a:ext cx="1081569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726F7401-419D-565B-C15B-BF0D30B3284E}"/>
              </a:ext>
            </a:extLst>
          </p:cNvPr>
          <p:cNvSpPr/>
          <p:nvPr/>
        </p:nvSpPr>
        <p:spPr>
          <a:xfrm>
            <a:off x="1616071" y="3920320"/>
            <a:ext cx="1081569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0F2019D1-A479-CBE4-1746-CDA6D637E44F}"/>
              </a:ext>
            </a:extLst>
          </p:cNvPr>
          <p:cNvSpPr/>
          <p:nvPr/>
        </p:nvSpPr>
        <p:spPr>
          <a:xfrm>
            <a:off x="1599898" y="4672636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26606CD5-FF5D-BB53-FBCE-B969AFC8DF88}"/>
              </a:ext>
            </a:extLst>
          </p:cNvPr>
          <p:cNvSpPr/>
          <p:nvPr/>
        </p:nvSpPr>
        <p:spPr>
          <a:xfrm>
            <a:off x="2864503" y="3913024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95B13EA7-8610-E098-755B-F41B3DDD8472}"/>
              </a:ext>
            </a:extLst>
          </p:cNvPr>
          <p:cNvSpPr/>
          <p:nvPr/>
        </p:nvSpPr>
        <p:spPr>
          <a:xfrm>
            <a:off x="2588330" y="4660069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Folded Corner 36">
            <a:extLst>
              <a:ext uri="{FF2B5EF4-FFF2-40B4-BE49-F238E27FC236}">
                <a16:creationId xmlns:a16="http://schemas.microsoft.com/office/drawing/2014/main" id="{B2116A6B-9B14-669D-497D-B4FB13E5FDBA}"/>
              </a:ext>
            </a:extLst>
          </p:cNvPr>
          <p:cNvSpPr/>
          <p:nvPr/>
        </p:nvSpPr>
        <p:spPr>
          <a:xfrm>
            <a:off x="2210744" y="5499287"/>
            <a:ext cx="747843" cy="69513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018B60-9E4A-9585-F482-1EAC17976240}"/>
              </a:ext>
            </a:extLst>
          </p:cNvPr>
          <p:cNvSpPr txBox="1"/>
          <p:nvPr/>
        </p:nvSpPr>
        <p:spPr>
          <a:xfrm>
            <a:off x="1774678" y="3966161"/>
            <a:ext cx="1830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has, in the past, focused on the nationally mandated aspects like finance, activity, and workforce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2302D2-C9D2-B190-BFCC-725FF9E3900D}"/>
              </a:ext>
            </a:extLst>
          </p:cNvPr>
          <p:cNvSpPr txBox="1"/>
          <p:nvPr/>
        </p:nvSpPr>
        <p:spPr>
          <a:xfrm>
            <a:off x="3955893" y="3986365"/>
            <a:ext cx="18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risk framework, site and committee structure working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F13F92-3FC8-538E-47D6-A23E678A7EC6}"/>
              </a:ext>
            </a:extLst>
          </p:cNvPr>
          <p:cNvSpPr txBox="1"/>
          <p:nvPr/>
        </p:nvSpPr>
        <p:spPr>
          <a:xfrm>
            <a:off x="6144695" y="3669062"/>
            <a:ext cx="2259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variation in practice 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solving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7234BF-229C-FA73-CC03-1EEFB65650EB}"/>
              </a:ext>
            </a:extLst>
          </p:cNvPr>
          <p:cNvSpPr txBox="1"/>
          <p:nvPr/>
        </p:nvSpPr>
        <p:spPr>
          <a:xfrm>
            <a:off x="8617664" y="3863218"/>
            <a:ext cx="193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variation in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seen to be as normalised as governance and  assurance</a:t>
            </a:r>
          </a:p>
        </p:txBody>
      </p:sp>
    </p:spTree>
    <p:extLst>
      <p:ext uri="{BB962C8B-B14F-4D97-AF65-F5344CB8AC3E}">
        <p14:creationId xmlns:p14="http://schemas.microsoft.com/office/powerpoint/2010/main" val="33155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  <p:bldP spid="16" grpId="0" animBg="1"/>
      <p:bldP spid="17" grpId="0" animBg="1"/>
      <p:bldP spid="21" grpId="0" animBg="1"/>
      <p:bldP spid="22" grpId="0" animBg="1"/>
      <p:bldP spid="36" grpId="0" animBg="1"/>
      <p:bldP spid="37" grpId="0" animBg="1"/>
      <p:bldP spid="39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15966-7461-770B-2B34-3B612F6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94" y="392438"/>
            <a:ext cx="9144000" cy="1151188"/>
          </a:xfrm>
        </p:spPr>
        <p:txBody>
          <a:bodyPr anchor="ctr">
            <a:normAutofit fontScale="90000"/>
          </a:bodyPr>
          <a:lstStyle/>
          <a:p>
            <a:r>
              <a:rPr lang="en-GB"/>
              <a:t>What do we want in our Management System?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330D6-65B6-9CB3-4BB7-2C790C44D340}"/>
              </a:ext>
            </a:extLst>
          </p:cNvPr>
          <p:cNvSpPr/>
          <p:nvPr/>
        </p:nvSpPr>
        <p:spPr>
          <a:xfrm>
            <a:off x="1524002" y="2585072"/>
            <a:ext cx="9143999" cy="580906"/>
          </a:xfrm>
          <a:prstGeom prst="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C997D-F5EB-035D-FFB7-ABCE08801B48}"/>
              </a:ext>
            </a:extLst>
          </p:cNvPr>
          <p:cNvSpPr/>
          <p:nvPr/>
        </p:nvSpPr>
        <p:spPr>
          <a:xfrm>
            <a:off x="6003011" y="3165978"/>
            <a:ext cx="2425484" cy="3162626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8B34BA-ADED-E56D-D4E4-E95C878FB591}"/>
              </a:ext>
            </a:extLst>
          </p:cNvPr>
          <p:cNvSpPr/>
          <p:nvPr/>
        </p:nvSpPr>
        <p:spPr>
          <a:xfrm>
            <a:off x="8502137" y="3165978"/>
            <a:ext cx="2165864" cy="3162625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and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5CABCF-C6F7-7768-897F-0CB80FFDDD3C}"/>
              </a:ext>
            </a:extLst>
          </p:cNvPr>
          <p:cNvSpPr/>
          <p:nvPr/>
        </p:nvSpPr>
        <p:spPr>
          <a:xfrm>
            <a:off x="1524000" y="3165979"/>
            <a:ext cx="2165864" cy="3162627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AFB9E-6E29-8C33-2F3F-9521F8F72FBD}"/>
              </a:ext>
            </a:extLst>
          </p:cNvPr>
          <p:cNvSpPr/>
          <p:nvPr/>
        </p:nvSpPr>
        <p:spPr>
          <a:xfrm>
            <a:off x="3763505" y="3165978"/>
            <a:ext cx="2165864" cy="3162626"/>
          </a:xfrm>
          <a:prstGeom prst="rect">
            <a:avLst/>
          </a:prstGeom>
          <a:solidFill>
            <a:srgbClr val="AC5CA1"/>
          </a:solidFill>
          <a:ln>
            <a:solidFill>
              <a:srgbClr val="AC5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and Assurance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46AA1F49-F668-3E93-575B-BEC45DBA0E14}"/>
              </a:ext>
            </a:extLst>
          </p:cNvPr>
          <p:cNvGraphicFramePr/>
          <p:nvPr/>
        </p:nvGraphicFramePr>
        <p:xfrm>
          <a:off x="8397714" y="3978326"/>
          <a:ext cx="2374711" cy="22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Content Placeholder 3">
            <a:extLst>
              <a:ext uri="{FF2B5EF4-FFF2-40B4-BE49-F238E27FC236}">
                <a16:creationId xmlns:a16="http://schemas.microsoft.com/office/drawing/2014/main" id="{FFC96696-9502-185F-18E3-E7E76BAE23DC}"/>
              </a:ext>
            </a:extLst>
          </p:cNvPr>
          <p:cNvGraphicFramePr>
            <a:graphicFrameLocks/>
          </p:cNvGraphicFramePr>
          <p:nvPr/>
        </p:nvGraphicFramePr>
        <p:xfrm>
          <a:off x="1524000" y="3978325"/>
          <a:ext cx="2231181" cy="202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95967A5-EF05-44C6-890A-78E1C8254780}"/>
              </a:ext>
            </a:extLst>
          </p:cNvPr>
          <p:cNvSpPr txBox="1"/>
          <p:nvPr/>
        </p:nvSpPr>
        <p:spPr>
          <a:xfrm>
            <a:off x="4014656" y="3928704"/>
            <a:ext cx="1663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 for assurance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Breadth and depth focus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FC9650-67E3-BD21-73A4-D63CDA404A7D}"/>
              </a:ext>
            </a:extLst>
          </p:cNvPr>
          <p:cNvSpPr txBox="1"/>
          <p:nvPr/>
        </p:nvSpPr>
        <p:spPr>
          <a:xfrm>
            <a:off x="6292693" y="3804798"/>
            <a:ext cx="1701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Virginia Mason Production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work</a:t>
            </a:r>
          </a:p>
        </p:txBody>
      </p:sp>
    </p:spTree>
    <p:extLst>
      <p:ext uri="{BB962C8B-B14F-4D97-AF65-F5344CB8AC3E}">
        <p14:creationId xmlns:p14="http://schemas.microsoft.com/office/powerpoint/2010/main" val="24795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34" grpId="0">
        <p:bldAsOne/>
      </p:bldGraphic>
      <p:bldP spid="3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2CA2-42D9-1BED-DF89-DA26206E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64" y="365127"/>
            <a:ext cx="8707272" cy="876820"/>
          </a:xfrm>
        </p:spPr>
        <p:txBody>
          <a:bodyPr/>
          <a:lstStyle/>
          <a:p>
            <a:r>
              <a:rPr lang="en-GB"/>
              <a:t>UCL Nightingale: Learning Framework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8B6947-3CB9-9584-D8D1-B97078966A8E}"/>
              </a:ext>
            </a:extLst>
          </p:cNvPr>
          <p:cNvGraphicFramePr/>
          <p:nvPr/>
        </p:nvGraphicFramePr>
        <p:xfrm>
          <a:off x="1659627" y="1839559"/>
          <a:ext cx="5156220" cy="484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5DF5D0-B21A-F9F0-0873-D4FDEDBB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233" y="1542731"/>
            <a:ext cx="3531140" cy="29883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/>
              <a:t>Notable Design Features:</a:t>
            </a:r>
          </a:p>
          <a:p>
            <a:r>
              <a:rPr lang="en-GB" sz="2000"/>
              <a:t>Focus on both </a:t>
            </a:r>
            <a:r>
              <a:rPr lang="en-GB" sz="2000" i="1"/>
              <a:t>design</a:t>
            </a:r>
            <a:r>
              <a:rPr lang="en-GB" sz="2000"/>
              <a:t> of solutions and </a:t>
            </a:r>
            <a:r>
              <a:rPr lang="en-GB" sz="2000" i="1"/>
              <a:t>reliability</a:t>
            </a:r>
            <a:r>
              <a:rPr lang="en-GB" sz="2000"/>
              <a:t> of implementation</a:t>
            </a:r>
          </a:p>
          <a:p>
            <a:r>
              <a:rPr lang="en-GB" sz="2000"/>
              <a:t>Integrate quantitative and qualitative data from multiple sources</a:t>
            </a:r>
          </a:p>
          <a:p>
            <a:r>
              <a:rPr lang="en-GB" sz="2000"/>
              <a:t>Incorporates QI, Project Management, and Design tools</a:t>
            </a:r>
          </a:p>
          <a:p>
            <a:r>
              <a:rPr lang="en-GB" sz="2000"/>
              <a:t>Fix, Improve, Change</a:t>
            </a:r>
          </a:p>
        </p:txBody>
      </p:sp>
    </p:spTree>
    <p:extLst>
      <p:ext uri="{BB962C8B-B14F-4D97-AF65-F5344CB8AC3E}">
        <p14:creationId xmlns:p14="http://schemas.microsoft.com/office/powerpoint/2010/main" val="319086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CE417-3263-D2F9-AF2E-D5667D01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2" t="8253" r="5243" b="76658"/>
          <a:stretch/>
        </p:blipFill>
        <p:spPr>
          <a:xfrm>
            <a:off x="1524000" y="362876"/>
            <a:ext cx="9108323" cy="930491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18D4A89-48B1-FD96-99CA-8AE502D01A15}"/>
              </a:ext>
            </a:extLst>
          </p:cNvPr>
          <p:cNvSpPr/>
          <p:nvPr/>
        </p:nvSpPr>
        <p:spPr>
          <a:xfrm>
            <a:off x="4711084" y="1"/>
            <a:ext cx="5916970" cy="13298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0664A-6F13-1F5B-02D5-77921613D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5" t="43320" r="4951" b="22463"/>
          <a:stretch/>
        </p:blipFill>
        <p:spPr>
          <a:xfrm>
            <a:off x="1524000" y="1365371"/>
            <a:ext cx="9144000" cy="2106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761039-38EE-D61D-DCCA-A6D549016E74}"/>
              </a:ext>
            </a:extLst>
          </p:cNvPr>
          <p:cNvSpPr/>
          <p:nvPr/>
        </p:nvSpPr>
        <p:spPr>
          <a:xfrm>
            <a:off x="4711084" y="1365369"/>
            <a:ext cx="5965794" cy="20336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Organisational 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4AA3C-F5D2-7CB3-568B-48F7F17A4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6" t="78813" r="5049" b="5885"/>
          <a:stretch/>
        </p:blipFill>
        <p:spPr>
          <a:xfrm>
            <a:off x="1524001" y="3499308"/>
            <a:ext cx="9171417" cy="944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C28476-E848-A87A-5CC7-3B2DBC8B0909}"/>
              </a:ext>
            </a:extLst>
          </p:cNvPr>
          <p:cNvSpPr/>
          <p:nvPr/>
        </p:nvSpPr>
        <p:spPr>
          <a:xfrm>
            <a:off x="4702205" y="3434536"/>
            <a:ext cx="5965795" cy="639192"/>
          </a:xfrm>
          <a:prstGeom prst="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Operating Model and Management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A7C42-869E-8293-595B-6F832A61C150}"/>
              </a:ext>
            </a:extLst>
          </p:cNvPr>
          <p:cNvSpPr/>
          <p:nvPr/>
        </p:nvSpPr>
        <p:spPr>
          <a:xfrm>
            <a:off x="4702205" y="3994948"/>
            <a:ext cx="1325735" cy="1421545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714B7F-69BC-CAC5-9E1A-27E8AE053776}"/>
              </a:ext>
            </a:extLst>
          </p:cNvPr>
          <p:cNvSpPr/>
          <p:nvPr/>
        </p:nvSpPr>
        <p:spPr>
          <a:xfrm>
            <a:off x="6096001" y="4010497"/>
            <a:ext cx="1417467" cy="140599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and Assurance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1589D-A604-AA32-1808-0D58EA65D40D}"/>
              </a:ext>
            </a:extLst>
          </p:cNvPr>
          <p:cNvSpPr/>
          <p:nvPr/>
        </p:nvSpPr>
        <p:spPr>
          <a:xfrm>
            <a:off x="7581528" y="3994947"/>
            <a:ext cx="1518087" cy="142154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Operations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4721C-3CA6-AFD7-E682-9D152518C918}"/>
              </a:ext>
            </a:extLst>
          </p:cNvPr>
          <p:cNvSpPr/>
          <p:nvPr/>
        </p:nvSpPr>
        <p:spPr>
          <a:xfrm>
            <a:off x="9167675" y="3994947"/>
            <a:ext cx="1518087" cy="142154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305E4D-EA18-A7B0-6AE3-14986C4F8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79" t="25680" r="4466" b="57955"/>
          <a:stretch/>
        </p:blipFill>
        <p:spPr>
          <a:xfrm>
            <a:off x="1524000" y="5452004"/>
            <a:ext cx="9104054" cy="998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F4BE54-834C-905E-4F58-9B989C7ADD63}"/>
              </a:ext>
            </a:extLst>
          </p:cNvPr>
          <p:cNvSpPr/>
          <p:nvPr/>
        </p:nvSpPr>
        <p:spPr>
          <a:xfrm>
            <a:off x="4702204" y="5452004"/>
            <a:ext cx="5956916" cy="1405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requirement segmented by job role to deliver strategy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6B9BC9-C5D8-8B01-494C-CD53FB235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79" t="25680" r="4466" b="57955"/>
          <a:stretch/>
        </p:blipFill>
        <p:spPr>
          <a:xfrm>
            <a:off x="1524000" y="5482282"/>
            <a:ext cx="9104054" cy="9985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E3359-EFC7-C7EB-1040-95CC839AFF82}"/>
              </a:ext>
            </a:extLst>
          </p:cNvPr>
          <p:cNvSpPr/>
          <p:nvPr/>
        </p:nvSpPr>
        <p:spPr>
          <a:xfrm>
            <a:off x="4702204" y="5482282"/>
            <a:ext cx="5956916" cy="1405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requirement segmented by job role to deliver strategy</a:t>
            </a:r>
          </a:p>
        </p:txBody>
      </p:sp>
    </p:spTree>
    <p:extLst>
      <p:ext uri="{BB962C8B-B14F-4D97-AF65-F5344CB8AC3E}">
        <p14:creationId xmlns:p14="http://schemas.microsoft.com/office/powerpoint/2010/main" val="338585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447E-1B5F-019A-9835-D4AE887D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49" y="116025"/>
            <a:ext cx="7886700" cy="994172"/>
          </a:xfrm>
        </p:spPr>
        <p:txBody>
          <a:bodyPr/>
          <a:lstStyle/>
          <a:p>
            <a:r>
              <a:rPr lang="en-GB"/>
              <a:t>Capability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9A72F-6355-7EBB-A115-010F98BC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43" y="1743802"/>
            <a:ext cx="4415236" cy="223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5DD80-61EA-0AD2-2FEF-750CA128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27"/>
          <a:stretch/>
        </p:blipFill>
        <p:spPr>
          <a:xfrm>
            <a:off x="5616437" y="3365771"/>
            <a:ext cx="4743922" cy="3036599"/>
          </a:xfrm>
          <a:prstGeom prst="rect">
            <a:avLst/>
          </a:prstGeom>
        </p:spPr>
      </p:pic>
      <p:pic>
        <p:nvPicPr>
          <p:cNvPr id="9" name="Graphic 8" descr="Downstairs with solid fill">
            <a:extLst>
              <a:ext uri="{FF2B5EF4-FFF2-40B4-BE49-F238E27FC236}">
                <a16:creationId xmlns:a16="http://schemas.microsoft.com/office/drawing/2014/main" id="{F4F735E2-31E3-C885-C6A3-2F926A40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84878" y="363167"/>
            <a:ext cx="1695877" cy="1695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0E1684-CA93-99A7-9DE9-DEB471056C1B}"/>
              </a:ext>
            </a:extLst>
          </p:cNvPr>
          <p:cNvSpPr txBox="1"/>
          <p:nvPr/>
        </p:nvSpPr>
        <p:spPr>
          <a:xfrm>
            <a:off x="7455769" y="1986037"/>
            <a:ext cx="2354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Year Delivery Plans</a:t>
            </a:r>
          </a:p>
        </p:txBody>
      </p:sp>
    </p:spTree>
    <p:extLst>
      <p:ext uri="{BB962C8B-B14F-4D97-AF65-F5344CB8AC3E}">
        <p14:creationId xmlns:p14="http://schemas.microsoft.com/office/powerpoint/2010/main" val="363986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A563-1C5F-B3F8-BF96-7CDC6D2D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70" y="398579"/>
            <a:ext cx="4977359" cy="1325563"/>
          </a:xfrm>
        </p:spPr>
        <p:txBody>
          <a:bodyPr/>
          <a:lstStyle/>
          <a:p>
            <a:r>
              <a:rPr lang="en-GB"/>
              <a:t>IMPACT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39D9-29B5-D8F3-976B-6A66A78F6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514" y="2778730"/>
            <a:ext cx="5622248" cy="252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Helped us envision our own roadmap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Think ‘mainstream’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Use tools but grow your roots in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9B86C-0FDC-DD28-A1DA-DF7CF400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43" y="539422"/>
            <a:ext cx="3224217" cy="2005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CC675-65E3-C1F8-1F02-6453DF885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27" r="15599"/>
          <a:stretch/>
        </p:blipFill>
        <p:spPr>
          <a:xfrm>
            <a:off x="2276825" y="2699944"/>
            <a:ext cx="1185667" cy="1244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9E8FC8-4F31-AAC8-F711-AF9F2FE85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13" b="9928"/>
          <a:stretch/>
        </p:blipFill>
        <p:spPr>
          <a:xfrm>
            <a:off x="1700561" y="4065555"/>
            <a:ext cx="2464120" cy="888909"/>
          </a:xfrm>
          <a:prstGeom prst="rect">
            <a:avLst/>
          </a:prstGeom>
        </p:spPr>
      </p:pic>
      <p:pic>
        <p:nvPicPr>
          <p:cNvPr id="7" name="Graphic 6" descr="Downstairs with solid fill">
            <a:extLst>
              <a:ext uri="{FF2B5EF4-FFF2-40B4-BE49-F238E27FC236}">
                <a16:creationId xmlns:a16="http://schemas.microsoft.com/office/drawing/2014/main" id="{9478FF59-BFE6-DB12-EE02-D5C400A46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2585481" y="5223232"/>
            <a:ext cx="597732" cy="597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58D286-765B-6F03-8636-43048C46C9D1}"/>
              </a:ext>
            </a:extLst>
          </p:cNvPr>
          <p:cNvSpPr txBox="1"/>
          <p:nvPr/>
        </p:nvSpPr>
        <p:spPr>
          <a:xfrm>
            <a:off x="2276825" y="5051900"/>
            <a:ext cx="147077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Year Delivery Plan(s)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F0F6C-D44B-2C84-2B80-89910A579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170" y="2160328"/>
            <a:ext cx="2188903" cy="412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B6361-D71F-D3D6-4127-6EE0E86F2D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086"/>
          <a:stretch/>
        </p:blipFill>
        <p:spPr>
          <a:xfrm>
            <a:off x="1646333" y="5926152"/>
            <a:ext cx="2464120" cy="519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7142C5-30EA-2ED6-0F80-BE0D5DEFF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010" y="4839407"/>
            <a:ext cx="2347701" cy="17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CE417-3263-D2F9-AF2E-D5667D01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2" t="8253" r="5243" b="76658"/>
          <a:stretch/>
        </p:blipFill>
        <p:spPr>
          <a:xfrm>
            <a:off x="1524000" y="362876"/>
            <a:ext cx="9108323" cy="930491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18D4A89-48B1-FD96-99CA-8AE502D01A15}"/>
              </a:ext>
            </a:extLst>
          </p:cNvPr>
          <p:cNvSpPr/>
          <p:nvPr/>
        </p:nvSpPr>
        <p:spPr>
          <a:xfrm>
            <a:off x="4711084" y="1"/>
            <a:ext cx="5916970" cy="13298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0664A-6F13-1F5B-02D5-77921613D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5" t="43320" r="4951" b="22463"/>
          <a:stretch/>
        </p:blipFill>
        <p:spPr>
          <a:xfrm>
            <a:off x="1524000" y="1365371"/>
            <a:ext cx="9144000" cy="2106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761039-38EE-D61D-DCCA-A6D549016E74}"/>
              </a:ext>
            </a:extLst>
          </p:cNvPr>
          <p:cNvSpPr/>
          <p:nvPr/>
        </p:nvSpPr>
        <p:spPr>
          <a:xfrm>
            <a:off x="4711084" y="1365369"/>
            <a:ext cx="5965794" cy="20336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Organisational 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4AA3C-F5D2-7CB3-568B-48F7F17A4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6" t="78813" r="5049" b="5885"/>
          <a:stretch/>
        </p:blipFill>
        <p:spPr>
          <a:xfrm>
            <a:off x="1524001" y="3499308"/>
            <a:ext cx="9171417" cy="944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C28476-E848-A87A-5CC7-3B2DBC8B0909}"/>
              </a:ext>
            </a:extLst>
          </p:cNvPr>
          <p:cNvSpPr/>
          <p:nvPr/>
        </p:nvSpPr>
        <p:spPr>
          <a:xfrm>
            <a:off x="4702205" y="3434536"/>
            <a:ext cx="5965795" cy="639192"/>
          </a:xfrm>
          <a:prstGeom prst="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Operating Model and Management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A7C42-869E-8293-595B-6F832A61C150}"/>
              </a:ext>
            </a:extLst>
          </p:cNvPr>
          <p:cNvSpPr/>
          <p:nvPr/>
        </p:nvSpPr>
        <p:spPr>
          <a:xfrm>
            <a:off x="4702205" y="3994948"/>
            <a:ext cx="1325735" cy="1421545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714B7F-69BC-CAC5-9E1A-27E8AE053776}"/>
              </a:ext>
            </a:extLst>
          </p:cNvPr>
          <p:cNvSpPr/>
          <p:nvPr/>
        </p:nvSpPr>
        <p:spPr>
          <a:xfrm>
            <a:off x="6096001" y="4010497"/>
            <a:ext cx="1417467" cy="140599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and Assurance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1589D-A604-AA32-1808-0D58EA65D40D}"/>
              </a:ext>
            </a:extLst>
          </p:cNvPr>
          <p:cNvSpPr/>
          <p:nvPr/>
        </p:nvSpPr>
        <p:spPr>
          <a:xfrm>
            <a:off x="7581528" y="3994947"/>
            <a:ext cx="1518087" cy="142154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Operations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4721C-3CA6-AFD7-E682-9D152518C918}"/>
              </a:ext>
            </a:extLst>
          </p:cNvPr>
          <p:cNvSpPr/>
          <p:nvPr/>
        </p:nvSpPr>
        <p:spPr>
          <a:xfrm>
            <a:off x="9167675" y="3994947"/>
            <a:ext cx="1518087" cy="1421546"/>
          </a:xfrm>
          <a:prstGeom prst="rect">
            <a:avLst/>
          </a:prstGeom>
          <a:solidFill>
            <a:srgbClr val="AC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and Innovation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305E4D-EA18-A7B0-6AE3-14986C4F8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79" t="25680" r="4466" b="57955"/>
          <a:stretch/>
        </p:blipFill>
        <p:spPr>
          <a:xfrm>
            <a:off x="1524000" y="5452004"/>
            <a:ext cx="9104054" cy="998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F4BE54-834C-905E-4F58-9B989C7ADD63}"/>
              </a:ext>
            </a:extLst>
          </p:cNvPr>
          <p:cNvSpPr/>
          <p:nvPr/>
        </p:nvSpPr>
        <p:spPr>
          <a:xfrm>
            <a:off x="4702204" y="5452004"/>
            <a:ext cx="5956916" cy="1405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requirement segmented by job role to deliver strategy</a:t>
            </a:r>
          </a:p>
        </p:txBody>
      </p:sp>
    </p:spTree>
    <p:extLst>
      <p:ext uri="{BB962C8B-B14F-4D97-AF65-F5344CB8AC3E}">
        <p14:creationId xmlns:p14="http://schemas.microsoft.com/office/powerpoint/2010/main" val="17137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2A8D-5F19-89E3-1172-B1A2FA32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and Safety Strategy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8B6C7-589A-536F-AB2B-8D0B0856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76" y="2060532"/>
            <a:ext cx="6537614" cy="43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ACF0B7E-EBF1-06EB-3FA6-8140EA45E0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1202" y="2712641"/>
          <a:ext cx="6469734" cy="390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4C64C84-BCC5-2945-3B18-480F1C968FF2}"/>
              </a:ext>
            </a:extLst>
          </p:cNvPr>
          <p:cNvGraphicFramePr>
            <a:graphicFrameLocks/>
          </p:cNvGraphicFramePr>
          <p:nvPr/>
        </p:nvGraphicFramePr>
        <p:xfrm>
          <a:off x="3076476" y="991800"/>
          <a:ext cx="4449452" cy="399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EDD774F-4A36-3B18-F099-2742F0358E51}"/>
              </a:ext>
            </a:extLst>
          </p:cNvPr>
          <p:cNvSpPr txBox="1"/>
          <p:nvPr/>
        </p:nvSpPr>
        <p:spPr>
          <a:xfrm>
            <a:off x="1769096" y="4585875"/>
            <a:ext cx="2300140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Definition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Well-led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Equitable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6EB621-6B90-AC09-7C3C-61F58EFDE92E}"/>
              </a:ext>
            </a:extLst>
          </p:cNvPr>
          <p:cNvSpPr/>
          <p:nvPr/>
        </p:nvSpPr>
        <p:spPr>
          <a:xfrm>
            <a:off x="7932754" y="4423032"/>
            <a:ext cx="1055803" cy="744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Quintuple Aim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DBD825-B73A-E430-C960-A6245DA4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64687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GB"/>
              <a:t>Key Discussion 1: How are we defining Quality?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8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FD53-9596-8A7F-0ECE-14A4BA58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0" cy="1325563"/>
          </a:xfrm>
        </p:spPr>
        <p:txBody>
          <a:bodyPr/>
          <a:lstStyle/>
          <a:p>
            <a:r>
              <a:rPr lang="en-GB" sz="3500"/>
              <a:t>Quality = Services that are reliably: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4CBE-201D-26C4-7D3B-CCBB74A5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876" y="987968"/>
            <a:ext cx="5165124" cy="5870032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Person-centred: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 patients and staff are the definitive focus and define what quality care is.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For patients: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Providing care that is respectful of and 	responsive to individual preferences, needs, and values and 	ensuring that patient values guide all clinical decisions.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For staff: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Developing a workforce that is fit for purpose by 	creating a supportive and inclusive place to work, thrive and 	learn; and equipping our people with the capability and skills 	to do their jobs well. 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Minimising harm to patients from the care that is intended to help them.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Providing services based on scientific knowledge to all who could benefit and refraining from providing services to those not likely to benefit (right time, right patient, right treatment).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 not only the needs of the patient today but the needs of the population in general and the patients of the future.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Avoiding waits and potentially harmful delays in the delivery of healthcare, incorporating the deployment of health interventions to anticipate and prevent illness.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Making best use of limited resources. Avoiding wasting resources (including materials, time, ideas, energy), while increasing value.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12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Equitable:</a:t>
            </a: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Striving for a level playing field where care does not vary in quality because of personal characteristics such as gender, ethnicity, geographic location, and socioeconomic status. 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3D29D15-7C42-5A69-D72B-CDDEF5ACCCFD}"/>
              </a:ext>
            </a:extLst>
          </p:cNvPr>
          <p:cNvGraphicFramePr>
            <a:graphicFrameLocks/>
          </p:cNvGraphicFramePr>
          <p:nvPr/>
        </p:nvGraphicFramePr>
        <p:xfrm>
          <a:off x="1278568" y="2002811"/>
          <a:ext cx="4449452" cy="399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7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49E9-C031-30FE-48AA-59FDEB87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en-GB"/>
              <a:t>Key Discussion 2: </a:t>
            </a:r>
            <a:br>
              <a:rPr lang="en-GB"/>
            </a:br>
            <a:r>
              <a:rPr lang="en-GB"/>
              <a:t>Do we need a Quality Strategy?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410F-21E1-8F9F-1552-513E3CE92991}"/>
              </a:ext>
            </a:extLst>
          </p:cNvPr>
          <p:cNvSpPr txBox="1"/>
          <p:nvPr/>
        </p:nvSpPr>
        <p:spPr>
          <a:xfrm>
            <a:off x="5093918" y="1777593"/>
            <a:ext cx="200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F1D445-3445-BC65-AA87-DE1EE88C5DC9}"/>
              </a:ext>
            </a:extLst>
          </p:cNvPr>
          <p:cNvSpPr txBox="1">
            <a:spLocks/>
          </p:cNvSpPr>
          <p:nvPr/>
        </p:nvSpPr>
        <p:spPr>
          <a:xfrm>
            <a:off x="2375771" y="3396780"/>
            <a:ext cx="7528143" cy="306881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Consensus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separate Quality and safety strategy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IoM is the favourite definition of quality but shift ‘people’ into the centre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can’t just be a list of projects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eed to think in terms of skills, capabilities, and structures to achieve strategic aims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organised by individual portfolio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CE417-3263-D2F9-AF2E-D5667D01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2" t="8253" r="5243" b="76658"/>
          <a:stretch/>
        </p:blipFill>
        <p:spPr>
          <a:xfrm>
            <a:off x="1524000" y="362876"/>
            <a:ext cx="9108323" cy="930491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18D4A89-48B1-FD96-99CA-8AE502D01A15}"/>
              </a:ext>
            </a:extLst>
          </p:cNvPr>
          <p:cNvSpPr/>
          <p:nvPr/>
        </p:nvSpPr>
        <p:spPr>
          <a:xfrm>
            <a:off x="4711084" y="1"/>
            <a:ext cx="5916970" cy="13298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0664A-6F13-1F5B-02D5-77921613D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5" t="43320" r="4951" b="22463"/>
          <a:stretch/>
        </p:blipFill>
        <p:spPr>
          <a:xfrm>
            <a:off x="1524000" y="1365371"/>
            <a:ext cx="9144000" cy="2106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761039-38EE-D61D-DCCA-A6D549016E74}"/>
              </a:ext>
            </a:extLst>
          </p:cNvPr>
          <p:cNvSpPr/>
          <p:nvPr/>
        </p:nvSpPr>
        <p:spPr>
          <a:xfrm>
            <a:off x="4711084" y="1365369"/>
            <a:ext cx="5965794" cy="20336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Organisational 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Framework</a:t>
            </a:r>
          </a:p>
        </p:txBody>
      </p:sp>
    </p:spTree>
    <p:extLst>
      <p:ext uri="{BB962C8B-B14F-4D97-AF65-F5344CB8AC3E}">
        <p14:creationId xmlns:p14="http://schemas.microsoft.com/office/powerpoint/2010/main" val="11457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2BB64D6-F5C4-4120-B85B-D605B6E735BB}"/>
              </a:ext>
            </a:extLst>
          </p:cNvPr>
          <p:cNvSpPr/>
          <p:nvPr/>
        </p:nvSpPr>
        <p:spPr>
          <a:xfrm>
            <a:off x="8365873" y="3831870"/>
            <a:ext cx="2729171" cy="302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5465485-B403-848F-B665-7E6033F39894}"/>
              </a:ext>
            </a:extLst>
          </p:cNvPr>
          <p:cNvSpPr txBox="1">
            <a:spLocks/>
          </p:cNvSpPr>
          <p:nvPr/>
        </p:nvSpPr>
        <p:spPr>
          <a:xfrm>
            <a:off x="87818" y="5528213"/>
            <a:ext cx="3108916" cy="6398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C5771-6B2B-CDE3-E120-9768AE737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099" t="13230" r="7745" b="5582"/>
          <a:stretch/>
        </p:blipFill>
        <p:spPr>
          <a:xfrm>
            <a:off x="3433076" y="1359952"/>
            <a:ext cx="4992153" cy="547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A1CD3-9FAD-066C-6EFC-397D84525046}"/>
              </a:ext>
            </a:extLst>
          </p:cNvPr>
          <p:cNvSpPr txBox="1"/>
          <p:nvPr/>
        </p:nvSpPr>
        <p:spPr>
          <a:xfrm>
            <a:off x="6271640" y="813650"/>
            <a:ext cx="41884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This looks at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my own self awareness and self management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. It involves ensuring that I understand both what is my best self and what I need to do to bring that best self consistently to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BEFEE-8127-CF4D-7AF9-6AE680117072}"/>
              </a:ext>
            </a:extLst>
          </p:cNvPr>
          <p:cNvSpPr txBox="1"/>
          <p:nvPr/>
        </p:nvSpPr>
        <p:spPr>
          <a:xfrm>
            <a:off x="8084467" y="2199899"/>
            <a:ext cx="231431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This considers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how I regain proactive control of events around me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 rather than merely reacting to competing pressures and situations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DBD52-66B7-EA77-E869-2E5E8923BBE3}"/>
              </a:ext>
            </a:extLst>
          </p:cNvPr>
          <p:cNvSpPr txBox="1"/>
          <p:nvPr/>
        </p:nvSpPr>
        <p:spPr>
          <a:xfrm>
            <a:off x="8084467" y="4140091"/>
            <a:ext cx="272917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This looks at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our role in leading change and improvement across our teams and services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 Supporting those around us identify opportunities to drive innovation, to navigate change successfully and develop an improvement mindset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ea typeface="Arial" panose="020B0604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1BB2F-CEF8-BD7C-1687-1054F3E611EF}"/>
              </a:ext>
            </a:extLst>
          </p:cNvPr>
          <p:cNvSpPr txBox="1"/>
          <p:nvPr/>
        </p:nvSpPr>
        <p:spPr>
          <a:xfrm>
            <a:off x="1186676" y="5932128"/>
            <a:ext cx="43188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Data powers the NHS,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its key to understanding and improving all of our services. It drives innovation and research,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 helps us to reduce inefficiencies and health inequalities and improves patient outcomes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62D46-B232-76C7-9587-A0F5D58E24E8}"/>
              </a:ext>
            </a:extLst>
          </p:cNvPr>
          <p:cNvSpPr txBox="1"/>
          <p:nvPr/>
        </p:nvSpPr>
        <p:spPr>
          <a:xfrm>
            <a:off x="1262669" y="3981114"/>
            <a:ext cx="256171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Focuses on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our role in creating an environment and culture that values, recognises and supports every member of our teams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and services to thrive - across LUHFT and the wider system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Arial" panose="020B0604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3D139E-C0EA-A458-74EC-365EC4F227A6}"/>
              </a:ext>
            </a:extLst>
          </p:cNvPr>
          <p:cNvSpPr txBox="1"/>
          <p:nvPr/>
        </p:nvSpPr>
        <p:spPr>
          <a:xfrm>
            <a:off x="1322025" y="1807890"/>
            <a:ext cx="256171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461" marR="155734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This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challenges the view that we are too busy to stop and think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Arial" panose="020B0604020202020204" pitchFamily="34" charset="0"/>
                <a:cs typeface="Segoe UI Semilight" panose="020B0402040204020203" pitchFamily="34" charset="0"/>
              </a:rPr>
              <a:t>. Real change comes from making time and space for real creativity and innovation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7FC04B-810B-11B4-3DBC-DE4DFDF8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84" y="27327"/>
            <a:ext cx="9128117" cy="1540843"/>
          </a:xfrm>
        </p:spPr>
        <p:txBody>
          <a:bodyPr>
            <a:noAutofit/>
          </a:bodyPr>
          <a:lstStyle/>
          <a:p>
            <a:r>
              <a:rPr lang="en-GB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Leadership Enhancement Framework</a:t>
            </a:r>
            <a:br>
              <a:rPr lang="en-GB" sz="21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2000">
                <a:latin typeface="Segoe UI Light" panose="020B0502040204020203" pitchFamily="34" charset="0"/>
                <a:cs typeface="Segoe UI Light" panose="020B0502040204020203" pitchFamily="34" charset="0"/>
              </a:rPr>
              <a:t>The Domains explained</a:t>
            </a:r>
          </a:p>
        </p:txBody>
      </p:sp>
    </p:spTree>
    <p:extLst>
      <p:ext uri="{BB962C8B-B14F-4D97-AF65-F5344CB8AC3E}">
        <p14:creationId xmlns:p14="http://schemas.microsoft.com/office/powerpoint/2010/main" val="5500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15C8-4843-D3E9-389B-70DA5D8A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Culture Programme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D96E7-ACAC-4B20-169E-042DB5FFA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53" y="1798522"/>
            <a:ext cx="5776946" cy="49020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82A895-9ADC-BA24-B806-33DA7F0C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12281"/>
            <a:ext cx="4223235" cy="44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479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C26EA7352E34F86D4AA562782FF22" ma:contentTypeVersion="13" ma:contentTypeDescription="Create a new document." ma:contentTypeScope="" ma:versionID="e8ffb381dc51d2fceebd42fbdef89bd8">
  <xsd:schema xmlns:xsd="http://www.w3.org/2001/XMLSchema" xmlns:xs="http://www.w3.org/2001/XMLSchema" xmlns:p="http://schemas.microsoft.com/office/2006/metadata/properties" xmlns:ns2="6428267d-7394-45d4-b8b7-44b2fb490a7d" xmlns:ns3="a4985664-5b4c-40ea-9def-4dfc50360a43" targetNamespace="http://schemas.microsoft.com/office/2006/metadata/properties" ma:root="true" ma:fieldsID="789153712163ec0c3036b81b29c43aa5" ns2:_="" ns3:_="">
    <xsd:import namespace="6428267d-7394-45d4-b8b7-44b2fb490a7d"/>
    <xsd:import namespace="a4985664-5b4c-40ea-9def-4dfc50360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8267d-7394-45d4-b8b7-44b2fb490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61ed98-3636-4268-8815-0c4e8562b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85664-5b4c-40ea-9def-4dfc50360a4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9752b3-8903-41af-b2a5-317a5ef81e06}" ma:internalName="TaxCatchAll" ma:showField="CatchAllData" ma:web="a4985664-5b4c-40ea-9def-4dfc50360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985664-5b4c-40ea-9def-4dfc50360a43" xsi:nil="true"/>
    <lcf76f155ced4ddcb4097134ff3c332f xmlns="6428267d-7394-45d4-b8b7-44b2fb490a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F838B2-591B-4B46-8D91-C50E05259A62}"/>
</file>

<file path=customXml/itemProps2.xml><?xml version="1.0" encoding="utf-8"?>
<ds:datastoreItem xmlns:ds="http://schemas.openxmlformats.org/officeDocument/2006/customXml" ds:itemID="{CCB7796D-8213-4B86-A389-83E05FEC3975}"/>
</file>

<file path=customXml/itemProps3.xml><?xml version="1.0" encoding="utf-8"?>
<ds:datastoreItem xmlns:ds="http://schemas.openxmlformats.org/officeDocument/2006/customXml" ds:itemID="{970F1257-C656-4595-BD91-8DE2885095C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Widescreen</PresentationFormat>
  <Paragraphs>215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Segoe UI Light</vt:lpstr>
      <vt:lpstr>Segoe UI Semibold</vt:lpstr>
      <vt:lpstr>Segoe UI Semilight</vt:lpstr>
      <vt:lpstr>Wingdings</vt:lpstr>
      <vt:lpstr>1_Office Theme</vt:lpstr>
      <vt:lpstr>Translating IMPACT:: LUHFT’s Approach  Siobhan Roberts Director of Quality Improvement Liverpool University Hospital Foundation Trust</vt:lpstr>
      <vt:lpstr>PowerPoint Presentation</vt:lpstr>
      <vt:lpstr>Quality and Safety Strategy Session</vt:lpstr>
      <vt:lpstr>Key Discussion 1: How are we defining Quality? </vt:lpstr>
      <vt:lpstr>Quality = Services that are reliably:</vt:lpstr>
      <vt:lpstr>Key Discussion 2:  Do we need a Quality Strategy?</vt:lpstr>
      <vt:lpstr>PowerPoint Presentation</vt:lpstr>
      <vt:lpstr>Leadership Enhancement Framework The Domains explained</vt:lpstr>
      <vt:lpstr>Culture Programme</vt:lpstr>
      <vt:lpstr>PowerPoint Presentation</vt:lpstr>
      <vt:lpstr>What is a Quality Management System?</vt:lpstr>
      <vt:lpstr>What’s in LUHFT’s Management System?</vt:lpstr>
      <vt:lpstr>What do we want in our Management System?</vt:lpstr>
      <vt:lpstr>UCL Nightingale: Learning Framework</vt:lpstr>
      <vt:lpstr>PowerPoint Presentation</vt:lpstr>
      <vt:lpstr>Capability Building</vt:lpstr>
      <vt:lpstr>IMPACT Take-aways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IMPACT:: LUHFT’s Approach  Siobhan Roberts Director of Quality Improvement Liverpool University Hospital Foundation Trust</dc:title>
  <dc:creator>Sarah Thompson</dc:creator>
  <cp:lastModifiedBy>Sarah Thompson</cp:lastModifiedBy>
  <cp:revision>1</cp:revision>
  <dcterms:created xsi:type="dcterms:W3CDTF">2024-05-01T14:31:50Z</dcterms:created>
  <dcterms:modified xsi:type="dcterms:W3CDTF">2024-05-01T14:32:38Z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2024-05-01T14:32:16Z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fa308aa5-7f36-475e-8c69-a40290198ca6</vt:lpwstr>
  </property>
  <property fmtid="{D5CDD505-2E9C-101B-9397-08002B2CF9AE}" pid="7" name="MSIP_Label_defa4170-0d19-0005-0004-bc88714345d2_ActionId">
    <vt:lpwstr>c0af3c34-52ab-4769-a941-5b8429ba5965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0x01010018AC26EA7352E34F86D4AA562782FF22</vt:lpwstr>
  </property>
</Properties>
</file>