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3" r:id="rId1"/>
    <p:sldMasterId id="2147483747" r:id="rId2"/>
  </p:sldMasterIdLst>
  <p:notesMasterIdLst>
    <p:notesMasterId r:id="rId10"/>
  </p:notesMasterIdLst>
  <p:sldIdLst>
    <p:sldId id="2147472266" r:id="rId3"/>
    <p:sldId id="2147471850" r:id="rId4"/>
    <p:sldId id="2147472291" r:id="rId5"/>
    <p:sldId id="2145706780" r:id="rId6"/>
    <p:sldId id="2147472336" r:id="rId7"/>
    <p:sldId id="2147472339" r:id="rId8"/>
    <p:sldId id="214747234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ransformation" id="{C1FF6FCB-99D8-419E-921B-705454507BFB}">
          <p14:sldIdLst>
            <p14:sldId id="2147472266"/>
            <p14:sldId id="2147471850"/>
          </p14:sldIdLst>
        </p14:section>
        <p14:section name="Benefits to the system" id="{34CED718-36A4-436D-A3DB-F433D4C52807}">
          <p14:sldIdLst>
            <p14:sldId id="2147472291"/>
            <p14:sldId id="2145706780"/>
          </p14:sldIdLst>
        </p14:section>
        <p14:section name="Next steps" id="{27E06AC0-10B0-4C75-A22A-7DCC7AAB42F8}">
          <p14:sldIdLst>
            <p14:sldId id="2147472336"/>
            <p14:sldId id="2147472339"/>
            <p14:sldId id="2147472340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A4A4C30-89F3-481A-7696-8D39CCAE47AC}" name="Sian Corrigan" initials="SC" userId="S::Sian.Corrigan@nice.org.uk::0ec0b644-dafe-4978-aaea-602b6ef341d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228096"/>
    <a:srgbClr val="F7F4F1"/>
    <a:srgbClr val="EAD054"/>
    <a:srgbClr val="00436C"/>
    <a:srgbClr val="C8E0E6"/>
    <a:srgbClr val="F7EC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2874" autoAdjust="0"/>
  </p:normalViewPr>
  <p:slideViewPr>
    <p:cSldViewPr snapToGrid="0">
      <p:cViewPr varScale="1">
        <p:scale>
          <a:sx n="48" d="100"/>
          <a:sy n="48" d="100"/>
        </p:scale>
        <p:origin x="13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692" y="2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18" Type="http://schemas.openxmlformats.org/officeDocument/2006/relationships/customXml" Target="../customXml/item2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17" Type="http://schemas.openxmlformats.org/officeDocument/2006/relationships/customXml" Target="../customXml/item1.xml"/><Relationship Id="rId2" Type="http://schemas.openxmlformats.org/officeDocument/2006/relationships/slideMaster" Target="slideMasters/slideMaster2.xml"/><Relationship Id="rId16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raig Davidson" userId="d75aa74e-fd38-4e01-a3ed-1e578c8aaa7e" providerId="ADAL" clId="{22B5E0F6-6FD7-48BF-957D-063A5DD73764}"/>
    <pc:docChg chg="modSld">
      <pc:chgData name="Craig Davidson" userId="d75aa74e-fd38-4e01-a3ed-1e578c8aaa7e" providerId="ADAL" clId="{22B5E0F6-6FD7-48BF-957D-063A5DD73764}" dt="2024-04-19T14:23:49.439" v="3" actId="6549"/>
      <pc:docMkLst>
        <pc:docMk/>
      </pc:docMkLst>
      <pc:sldChg chg="modNotesTx">
        <pc:chgData name="Craig Davidson" userId="d75aa74e-fd38-4e01-a3ed-1e578c8aaa7e" providerId="ADAL" clId="{22B5E0F6-6FD7-48BF-957D-063A5DD73764}" dt="2024-04-19T14:23:49.439" v="3" actId="6549"/>
        <pc:sldMkLst>
          <pc:docMk/>
          <pc:sldMk cId="1582513621" sldId="2145706780"/>
        </pc:sldMkLst>
      </pc:sldChg>
      <pc:sldChg chg="modNotesTx">
        <pc:chgData name="Craig Davidson" userId="d75aa74e-fd38-4e01-a3ed-1e578c8aaa7e" providerId="ADAL" clId="{22B5E0F6-6FD7-48BF-957D-063A5DD73764}" dt="2024-04-19T14:23:36.833" v="1" actId="20577"/>
        <pc:sldMkLst>
          <pc:docMk/>
          <pc:sldMk cId="2400139555" sldId="2147471850"/>
        </pc:sldMkLst>
      </pc:sldChg>
      <pc:sldChg chg="modNotesTx">
        <pc:chgData name="Craig Davidson" userId="d75aa74e-fd38-4e01-a3ed-1e578c8aaa7e" providerId="ADAL" clId="{22B5E0F6-6FD7-48BF-957D-063A5DD73764}" dt="2024-04-19T14:23:43.753" v="2" actId="6549"/>
        <pc:sldMkLst>
          <pc:docMk/>
          <pc:sldMk cId="3766768622" sldId="2147472291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FBAA98-3ED8-48C1-84B4-C6DA1D1FC3E1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CABB40D9-5959-4D39-94BD-C0EA587F2485}">
      <dgm:prSet phldrT="[Text]" custT="1"/>
      <dgm:spPr>
        <a:solidFill>
          <a:srgbClr val="228096"/>
        </a:solidFill>
      </dgm:spPr>
      <dgm:t>
        <a:bodyPr/>
        <a:lstStyle/>
        <a:p>
          <a:r>
            <a:rPr lang="en-GB" sz="2000" dirty="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  <a:cs typeface="Lato" panose="020F0502020204030203" pitchFamily="34" charset="0"/>
            </a:rPr>
            <a:t>NICE guidance should support strategies that improve population health as a whole, while offering particular benefit to the most disadvantaged. This may mean making recommendations for specific groups of people</a:t>
          </a:r>
          <a:endParaRPr lang="en-GB" sz="2000" dirty="0">
            <a:latin typeface="Inter" panose="02000503000000020004" pitchFamily="2" charset="0"/>
            <a:ea typeface="Inter" panose="02000503000000020004" pitchFamily="2" charset="0"/>
          </a:endParaRPr>
        </a:p>
      </dgm:t>
    </dgm:pt>
    <dgm:pt modelId="{B227F5E9-28FC-4191-8448-EAB05AFBE96F}" type="parTrans" cxnId="{2B7062ED-54B6-42ED-9653-F5BDDD30DE51}">
      <dgm:prSet/>
      <dgm:spPr/>
      <dgm:t>
        <a:bodyPr/>
        <a:lstStyle/>
        <a:p>
          <a:endParaRPr lang="en-GB"/>
        </a:p>
      </dgm:t>
    </dgm:pt>
    <dgm:pt modelId="{410A3C0D-0D5E-4A62-9144-E0EB14EB9F70}" type="sibTrans" cxnId="{2B7062ED-54B6-42ED-9653-F5BDDD30DE51}">
      <dgm:prSet/>
      <dgm:spPr/>
      <dgm:t>
        <a:bodyPr/>
        <a:lstStyle/>
        <a:p>
          <a:endParaRPr lang="en-GB"/>
        </a:p>
      </dgm:t>
    </dgm:pt>
    <dgm:pt modelId="{95D38BC0-01EF-490D-B0FF-14A01007C694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GB" sz="2000" dirty="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  <a:cs typeface="Lato" panose="020F0502020204030203" pitchFamily="34" charset="0"/>
            </a:rPr>
            <a:t>We offer evidence-based recommendations on a wide range of topics. Including preventing and managing specific conditions, and interventions to improve the health of communities </a:t>
          </a:r>
          <a:endParaRPr lang="en-GB" sz="2000" dirty="0">
            <a:latin typeface="Inter" panose="02000503000000020004" pitchFamily="2" charset="0"/>
            <a:ea typeface="Inter" panose="02000503000000020004" pitchFamily="2" charset="0"/>
          </a:endParaRPr>
        </a:p>
      </dgm:t>
    </dgm:pt>
    <dgm:pt modelId="{FB29F781-1AF1-4F97-B1F2-E93F9A3B3F87}" type="sibTrans" cxnId="{F5FD9437-572D-4D9B-913E-C0C60713B385}">
      <dgm:prSet/>
      <dgm:spPr/>
      <dgm:t>
        <a:bodyPr/>
        <a:lstStyle/>
        <a:p>
          <a:endParaRPr lang="en-GB"/>
        </a:p>
      </dgm:t>
    </dgm:pt>
    <dgm:pt modelId="{D3D0B549-FAAC-45F5-B225-B744BFA42C0B}" type="parTrans" cxnId="{F5FD9437-572D-4D9B-913E-C0C60713B385}">
      <dgm:prSet/>
      <dgm:spPr/>
      <dgm:t>
        <a:bodyPr/>
        <a:lstStyle/>
        <a:p>
          <a:endParaRPr lang="en-GB"/>
        </a:p>
      </dgm:t>
    </dgm:pt>
    <dgm:pt modelId="{F7ACC4BE-3874-4CE6-A2C5-ACC3FDFAD785}" type="pres">
      <dgm:prSet presAssocID="{86FBAA98-3ED8-48C1-84B4-C6DA1D1FC3E1}" presName="linear" presStyleCnt="0">
        <dgm:presLayoutVars>
          <dgm:dir/>
          <dgm:resizeHandles val="exact"/>
        </dgm:presLayoutVars>
      </dgm:prSet>
      <dgm:spPr/>
    </dgm:pt>
    <dgm:pt modelId="{FB3E7034-EF6A-4322-B8F4-8A0CF7519C42}" type="pres">
      <dgm:prSet presAssocID="{95D38BC0-01EF-490D-B0FF-14A01007C694}" presName="comp" presStyleCnt="0"/>
      <dgm:spPr/>
    </dgm:pt>
    <dgm:pt modelId="{A6F74E12-31A5-4C7C-9D02-417672F19B75}" type="pres">
      <dgm:prSet presAssocID="{95D38BC0-01EF-490D-B0FF-14A01007C694}" presName="box" presStyleLbl="node1" presStyleIdx="0" presStyleCnt="2" custScaleY="97656" custLinFactNeighborX="281" custLinFactNeighborY="-695"/>
      <dgm:spPr/>
    </dgm:pt>
    <dgm:pt modelId="{6416C777-BF1D-4ABA-92EE-9A1BC85B36D4}" type="pres">
      <dgm:prSet presAssocID="{95D38BC0-01EF-490D-B0FF-14A01007C694}" presName="img" presStyleLbl="fgImgPlace1" presStyleIdx="0" presStyleCnt="2" custScaleX="104292" custScaleY="120546" custLinFactNeighborX="-5713"/>
      <dgm:spPr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wo surgeons reviewing an x-ray"/>
        </a:ext>
      </dgm:extLst>
    </dgm:pt>
    <dgm:pt modelId="{7C9D1889-2776-4598-8367-D8C462A6EDE6}" type="pres">
      <dgm:prSet presAssocID="{95D38BC0-01EF-490D-B0FF-14A01007C694}" presName="text" presStyleLbl="node1" presStyleIdx="0" presStyleCnt="2">
        <dgm:presLayoutVars>
          <dgm:bulletEnabled val="1"/>
        </dgm:presLayoutVars>
      </dgm:prSet>
      <dgm:spPr/>
    </dgm:pt>
    <dgm:pt modelId="{C2DFA9D9-2562-4527-9444-D2AC3D97EAD1}" type="pres">
      <dgm:prSet presAssocID="{FB29F781-1AF1-4F97-B1F2-E93F9A3B3F87}" presName="spacer" presStyleCnt="0"/>
      <dgm:spPr/>
    </dgm:pt>
    <dgm:pt modelId="{AD20B55C-A030-4E96-B213-A3802367B56E}" type="pres">
      <dgm:prSet presAssocID="{CABB40D9-5959-4D39-94BD-C0EA587F2485}" presName="comp" presStyleCnt="0"/>
      <dgm:spPr/>
    </dgm:pt>
    <dgm:pt modelId="{4059B75D-56D8-475D-BE61-6C66902672DE}" type="pres">
      <dgm:prSet presAssocID="{CABB40D9-5959-4D39-94BD-C0EA587F2485}" presName="box" presStyleLbl="node1" presStyleIdx="1" presStyleCnt="2" custLinFactNeighborX="-734" custLinFactNeighborY="2780"/>
      <dgm:spPr/>
    </dgm:pt>
    <dgm:pt modelId="{4DEA5650-874A-4038-BE05-22AE3DCD190D}" type="pres">
      <dgm:prSet presAssocID="{CABB40D9-5959-4D39-94BD-C0EA587F2485}" presName="img" presStyleLbl="fgImgPlace1" presStyleIdx="1" presStyleCnt="2" custScaleX="105296" custScaleY="124102" custLinFactNeighborX="-7534" custLinFactNeighborY="-169"/>
      <dgm:spPr>
        <a:blipFill rotWithShape="1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DA785EFF-C88A-416C-A2B6-C45118795225}" type="pres">
      <dgm:prSet presAssocID="{CABB40D9-5959-4D39-94BD-C0EA587F2485}" presName="text" presStyleLbl="node1" presStyleIdx="1" presStyleCnt="2">
        <dgm:presLayoutVars>
          <dgm:bulletEnabled val="1"/>
        </dgm:presLayoutVars>
      </dgm:prSet>
      <dgm:spPr/>
    </dgm:pt>
  </dgm:ptLst>
  <dgm:cxnLst>
    <dgm:cxn modelId="{F5FD9437-572D-4D9B-913E-C0C60713B385}" srcId="{86FBAA98-3ED8-48C1-84B4-C6DA1D1FC3E1}" destId="{95D38BC0-01EF-490D-B0FF-14A01007C694}" srcOrd="0" destOrd="0" parTransId="{D3D0B549-FAAC-45F5-B225-B744BFA42C0B}" sibTransId="{FB29F781-1AF1-4F97-B1F2-E93F9A3B3F87}"/>
    <dgm:cxn modelId="{0F7C844D-F409-43BB-8157-E6AFA02C3ABD}" type="presOf" srcId="{95D38BC0-01EF-490D-B0FF-14A01007C694}" destId="{7C9D1889-2776-4598-8367-D8C462A6EDE6}" srcOrd="1" destOrd="0" presId="urn:microsoft.com/office/officeart/2005/8/layout/vList4"/>
    <dgm:cxn modelId="{1C58BA55-6930-472A-A034-52FF77695E09}" type="presOf" srcId="{CABB40D9-5959-4D39-94BD-C0EA587F2485}" destId="{4059B75D-56D8-475D-BE61-6C66902672DE}" srcOrd="0" destOrd="0" presId="urn:microsoft.com/office/officeart/2005/8/layout/vList4"/>
    <dgm:cxn modelId="{032F3A58-1DB6-40C1-BE5F-2ECE90E60F75}" type="presOf" srcId="{CABB40D9-5959-4D39-94BD-C0EA587F2485}" destId="{DA785EFF-C88A-416C-A2B6-C45118795225}" srcOrd="1" destOrd="0" presId="urn:microsoft.com/office/officeart/2005/8/layout/vList4"/>
    <dgm:cxn modelId="{84330B7F-1332-48A7-A053-682E2B7DEE68}" type="presOf" srcId="{86FBAA98-3ED8-48C1-84B4-C6DA1D1FC3E1}" destId="{F7ACC4BE-3874-4CE6-A2C5-ACC3FDFAD785}" srcOrd="0" destOrd="0" presId="urn:microsoft.com/office/officeart/2005/8/layout/vList4"/>
    <dgm:cxn modelId="{CBF26180-8EAA-4E5F-9999-D8FD3FE2D1A6}" type="presOf" srcId="{95D38BC0-01EF-490D-B0FF-14A01007C694}" destId="{A6F74E12-31A5-4C7C-9D02-417672F19B75}" srcOrd="0" destOrd="0" presId="urn:microsoft.com/office/officeart/2005/8/layout/vList4"/>
    <dgm:cxn modelId="{2B7062ED-54B6-42ED-9653-F5BDDD30DE51}" srcId="{86FBAA98-3ED8-48C1-84B4-C6DA1D1FC3E1}" destId="{CABB40D9-5959-4D39-94BD-C0EA587F2485}" srcOrd="1" destOrd="0" parTransId="{B227F5E9-28FC-4191-8448-EAB05AFBE96F}" sibTransId="{410A3C0D-0D5E-4A62-9144-E0EB14EB9F70}"/>
    <dgm:cxn modelId="{46833054-E319-486D-8C0B-F3B8DC4CC876}" type="presParOf" srcId="{F7ACC4BE-3874-4CE6-A2C5-ACC3FDFAD785}" destId="{FB3E7034-EF6A-4322-B8F4-8A0CF7519C42}" srcOrd="0" destOrd="0" presId="urn:microsoft.com/office/officeart/2005/8/layout/vList4"/>
    <dgm:cxn modelId="{722847E7-2A3C-4580-9D1A-E896E87F4774}" type="presParOf" srcId="{FB3E7034-EF6A-4322-B8F4-8A0CF7519C42}" destId="{A6F74E12-31A5-4C7C-9D02-417672F19B75}" srcOrd="0" destOrd="0" presId="urn:microsoft.com/office/officeart/2005/8/layout/vList4"/>
    <dgm:cxn modelId="{A0B9FFB8-FCF5-423E-8B8C-355AB73713BD}" type="presParOf" srcId="{FB3E7034-EF6A-4322-B8F4-8A0CF7519C42}" destId="{6416C777-BF1D-4ABA-92EE-9A1BC85B36D4}" srcOrd="1" destOrd="0" presId="urn:microsoft.com/office/officeart/2005/8/layout/vList4"/>
    <dgm:cxn modelId="{DE0A9C35-85F1-444F-A9E9-174929AB930E}" type="presParOf" srcId="{FB3E7034-EF6A-4322-B8F4-8A0CF7519C42}" destId="{7C9D1889-2776-4598-8367-D8C462A6EDE6}" srcOrd="2" destOrd="0" presId="urn:microsoft.com/office/officeart/2005/8/layout/vList4"/>
    <dgm:cxn modelId="{D005B17E-2546-4A75-BAD2-C6B9CDFD0C23}" type="presParOf" srcId="{F7ACC4BE-3874-4CE6-A2C5-ACC3FDFAD785}" destId="{C2DFA9D9-2562-4527-9444-D2AC3D97EAD1}" srcOrd="1" destOrd="0" presId="urn:microsoft.com/office/officeart/2005/8/layout/vList4"/>
    <dgm:cxn modelId="{BCD9F7DB-1B52-4F68-85BF-C58B50341CA0}" type="presParOf" srcId="{F7ACC4BE-3874-4CE6-A2C5-ACC3FDFAD785}" destId="{AD20B55C-A030-4E96-B213-A3802367B56E}" srcOrd="2" destOrd="0" presId="urn:microsoft.com/office/officeart/2005/8/layout/vList4"/>
    <dgm:cxn modelId="{C2FF1E39-2D07-4830-A7D0-754B01375CE7}" type="presParOf" srcId="{AD20B55C-A030-4E96-B213-A3802367B56E}" destId="{4059B75D-56D8-475D-BE61-6C66902672DE}" srcOrd="0" destOrd="0" presId="urn:microsoft.com/office/officeart/2005/8/layout/vList4"/>
    <dgm:cxn modelId="{653079FF-5FC3-4B76-B0A4-CB120AA3D915}" type="presParOf" srcId="{AD20B55C-A030-4E96-B213-A3802367B56E}" destId="{4DEA5650-874A-4038-BE05-22AE3DCD190D}" srcOrd="1" destOrd="0" presId="urn:microsoft.com/office/officeart/2005/8/layout/vList4"/>
    <dgm:cxn modelId="{D9CF8BE2-3D78-4725-92FE-6BAC76CC4C0D}" type="presParOf" srcId="{AD20B55C-A030-4E96-B213-A3802367B56E}" destId="{DA785EFF-C88A-416C-A2B6-C45118795225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F74E12-31A5-4C7C-9D02-417672F19B75}">
      <dsp:nvSpPr>
        <dsp:cNvPr id="0" name=""/>
        <dsp:cNvSpPr/>
      </dsp:nvSpPr>
      <dsp:spPr>
        <a:xfrm>
          <a:off x="0" y="0"/>
          <a:ext cx="10233645" cy="1668231"/>
        </a:xfrm>
        <a:prstGeom prst="roundRect">
          <a:avLst>
            <a:gd name="adj" fmla="val 10000"/>
          </a:avLst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  <a:cs typeface="Lato" panose="020F0502020204030203" pitchFamily="34" charset="0"/>
            </a:rPr>
            <a:t>We offer evidence-based recommendations on a wide range of topics. Including preventing and managing specific conditions, and interventions to improve the health of communities </a:t>
          </a:r>
          <a:endParaRPr lang="en-GB" sz="2000" kern="1200" dirty="0">
            <a:latin typeface="Inter" panose="02000503000000020004" pitchFamily="2" charset="0"/>
            <a:ea typeface="Inter" panose="02000503000000020004" pitchFamily="2" charset="0"/>
          </a:endParaRPr>
        </a:p>
      </dsp:txBody>
      <dsp:txXfrm>
        <a:off x="2217556" y="0"/>
        <a:ext cx="8016088" cy="1668231"/>
      </dsp:txXfrm>
    </dsp:sp>
    <dsp:sp modelId="{6416C777-BF1D-4ABA-92EE-9A1BC85B36D4}">
      <dsp:nvSpPr>
        <dsp:cNvPr id="0" name=""/>
        <dsp:cNvSpPr/>
      </dsp:nvSpPr>
      <dsp:spPr>
        <a:xfrm>
          <a:off x="9974" y="10413"/>
          <a:ext cx="2134574" cy="164740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59B75D-56D8-475D-BE61-6C66902672DE}">
      <dsp:nvSpPr>
        <dsp:cNvPr id="0" name=""/>
        <dsp:cNvSpPr/>
      </dsp:nvSpPr>
      <dsp:spPr>
        <a:xfrm>
          <a:off x="0" y="1839945"/>
          <a:ext cx="10233645" cy="1708272"/>
        </a:xfrm>
        <a:prstGeom prst="roundRect">
          <a:avLst>
            <a:gd name="adj" fmla="val 10000"/>
          </a:avLst>
        </a:prstGeom>
        <a:solidFill>
          <a:srgbClr val="22809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  <a:cs typeface="Lato" panose="020F0502020204030203" pitchFamily="34" charset="0"/>
            </a:rPr>
            <a:t>NICE guidance should support strategies that improve population health as a whole, while offering particular benefit to the most disadvantaged. This may mean making recommendations for specific groups of people</a:t>
          </a:r>
          <a:endParaRPr lang="en-GB" sz="2000" kern="1200" dirty="0">
            <a:latin typeface="Inter" panose="02000503000000020004" pitchFamily="2" charset="0"/>
            <a:ea typeface="Inter" panose="02000503000000020004" pitchFamily="2" charset="0"/>
          </a:endParaRPr>
        </a:p>
      </dsp:txBody>
      <dsp:txXfrm>
        <a:off x="2217556" y="1839945"/>
        <a:ext cx="8016088" cy="1708272"/>
      </dsp:txXfrm>
    </dsp:sp>
    <dsp:sp modelId="{4DEA5650-874A-4038-BE05-22AE3DCD190D}">
      <dsp:nvSpPr>
        <dsp:cNvPr id="0" name=""/>
        <dsp:cNvSpPr/>
      </dsp:nvSpPr>
      <dsp:spPr>
        <a:xfrm>
          <a:off x="0" y="1842884"/>
          <a:ext cx="2155123" cy="169600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E536A6-6597-46EA-98C4-800718C4988C}" type="datetimeFigureOut">
              <a:rPr lang="en-GB" smtClean="0"/>
              <a:t>19/04/2024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A312A4-9BFE-457E-9CBA-5E1C2E5106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0872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</a:pPr>
            <a:endParaRPr lang="en-GB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9C9B67-A5DA-499D-AC8F-A8F98C894DA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0790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2B9AF-1FF3-B64A-A57E-17202D6D58C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11225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360363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13360" y="3801110"/>
            <a:ext cx="6492240" cy="479425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01C6C4-5A81-4104-A185-69528B52139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4589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D06FB-66AF-0540-962A-7751FA64099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4988" y="722208"/>
            <a:ext cx="4120710" cy="12763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latin typeface="+mj-lt"/>
              </a:defRPr>
            </a:lvl1pPr>
          </a:lstStyle>
          <a:p>
            <a:r>
              <a:rPr lang="en-US"/>
              <a:t>This is a sample title page layout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118A4B-6435-DC40-953D-BE77A26858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4988" y="2253442"/>
            <a:ext cx="3924300" cy="13565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latin typeface="+mn-lt"/>
                <a:ea typeface="Inter" panose="0200050300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Subtitle here please</a:t>
            </a:r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7505851-31E7-A767-55A1-7D4F2742B4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30875" y="-9053"/>
            <a:ext cx="6461125" cy="6867053"/>
          </a:xfrm>
          <a:custGeom>
            <a:avLst/>
            <a:gdLst>
              <a:gd name="connsiteX0" fmla="*/ 0 w 6461125"/>
              <a:gd name="connsiteY0" fmla="*/ 0 h 6858000"/>
              <a:gd name="connsiteX1" fmla="*/ 6461125 w 6461125"/>
              <a:gd name="connsiteY1" fmla="*/ 0 h 6858000"/>
              <a:gd name="connsiteX2" fmla="*/ 6461125 w 6461125"/>
              <a:gd name="connsiteY2" fmla="*/ 6858000 h 6858000"/>
              <a:gd name="connsiteX3" fmla="*/ 0 w 6461125"/>
              <a:gd name="connsiteY3" fmla="*/ 6858000 h 6858000"/>
              <a:gd name="connsiteX4" fmla="*/ 0 w 6461125"/>
              <a:gd name="connsiteY4" fmla="*/ 0 h 6858000"/>
              <a:gd name="connsiteX0" fmla="*/ 1910281 w 6461125"/>
              <a:gd name="connsiteY0" fmla="*/ 0 h 6867053"/>
              <a:gd name="connsiteX1" fmla="*/ 6461125 w 6461125"/>
              <a:gd name="connsiteY1" fmla="*/ 9053 h 6867053"/>
              <a:gd name="connsiteX2" fmla="*/ 6461125 w 6461125"/>
              <a:gd name="connsiteY2" fmla="*/ 6867053 h 6867053"/>
              <a:gd name="connsiteX3" fmla="*/ 0 w 6461125"/>
              <a:gd name="connsiteY3" fmla="*/ 6867053 h 6867053"/>
              <a:gd name="connsiteX4" fmla="*/ 1910281 w 6461125"/>
              <a:gd name="connsiteY4" fmla="*/ 0 h 6867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61125" h="6867053">
                <a:moveTo>
                  <a:pt x="1910281" y="0"/>
                </a:moveTo>
                <a:lnTo>
                  <a:pt x="6461125" y="9053"/>
                </a:lnTo>
                <a:lnTo>
                  <a:pt x="6461125" y="6867053"/>
                </a:lnTo>
                <a:lnTo>
                  <a:pt x="0" y="6867053"/>
                </a:lnTo>
                <a:lnTo>
                  <a:pt x="1910281" y="0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876C832-BC07-12B0-034D-6833276189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4988" y="5795023"/>
            <a:ext cx="3746500" cy="381000"/>
          </a:xfrm>
          <a:prstGeom prst="rect">
            <a:avLst/>
          </a:prstGeom>
        </p:spPr>
      </p:pic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20FFD34A-9C21-8BEA-028E-509C920DC0E3}"/>
              </a:ext>
            </a:extLst>
          </p:cNvPr>
          <p:cNvSpPr txBox="1">
            <a:spLocks/>
          </p:cNvSpPr>
          <p:nvPr userDrawn="1"/>
        </p:nvSpPr>
        <p:spPr>
          <a:xfrm>
            <a:off x="4724400" y="6343573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b="1" smtClean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 b="1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476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ple Page (Blue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B53E5169-A8A8-4023-8954-85A11AE3734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23" y="1904986"/>
            <a:ext cx="11076689" cy="3917316"/>
          </a:xfrm>
        </p:spPr>
        <p:txBody>
          <a:bodyPr/>
          <a:lstStyle>
            <a:lvl1pPr>
              <a:lnSpc>
                <a:spcPct val="150000"/>
              </a:lnSpc>
              <a:defRPr sz="180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  <a:lvl2pPr>
              <a:lnSpc>
                <a:spcPct val="150000"/>
              </a:lnSpc>
              <a:defRPr sz="1800">
                <a:solidFill>
                  <a:schemeClr val="bg1"/>
                </a:solidFill>
                <a:latin typeface="+mn-lt"/>
                <a:ea typeface="Inter" panose="02000503000000020004" pitchFamily="2" charset="0"/>
              </a:defRPr>
            </a:lvl2pPr>
            <a:lvl3pPr>
              <a:lnSpc>
                <a:spcPct val="150000"/>
              </a:lnSpc>
              <a:defRPr sz="180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US"/>
              <a:t>Please use this space to insert written content as required. Please use Inter or Arial with a minimum font size of 16pt and avoid changing the </a:t>
            </a:r>
            <a:r>
              <a:rPr lang="en-US" err="1"/>
              <a:t>colour</a:t>
            </a:r>
            <a:r>
              <a:rPr lang="en-US"/>
              <a:t> of the text.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0B944DA-A86A-F9A3-D617-CEA5075409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9924" y="6146056"/>
            <a:ext cx="585971" cy="197518"/>
          </a:xfrm>
          <a:prstGeom prst="rect">
            <a:avLst/>
          </a:prstGeom>
        </p:spPr>
      </p:pic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7112B9A0-2D22-CC9C-2C74-9FAADD979AC8}"/>
              </a:ext>
            </a:extLst>
          </p:cNvPr>
          <p:cNvSpPr txBox="1">
            <a:spLocks/>
          </p:cNvSpPr>
          <p:nvPr userDrawn="1"/>
        </p:nvSpPr>
        <p:spPr>
          <a:xfrm>
            <a:off x="4724400" y="6161011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b="1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 b="1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255643D-7709-7FAC-801F-BBB2E85C767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9923" y="545526"/>
            <a:ext cx="11076689" cy="1160319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solidFill>
                  <a:schemeClr val="bg1"/>
                </a:solidFill>
                <a:latin typeface="Lora SemiBold" pitchFamily="2" charset="77"/>
              </a:defRPr>
            </a:lvl1pPr>
          </a:lstStyle>
          <a:p>
            <a:r>
              <a:rPr lang="en-US"/>
              <a:t>This is a sample page layout</a:t>
            </a:r>
            <a:br>
              <a:rPr lang="en-US"/>
            </a:b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405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B47995B4-B0D2-C426-ACF5-CF4A86FA7B9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23" y="1886325"/>
            <a:ext cx="11076689" cy="3963969"/>
          </a:xfr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800">
                <a:solidFill>
                  <a:schemeClr val="tx1"/>
                </a:solidFill>
                <a:latin typeface="+mn-lt"/>
                <a:ea typeface="Inter" panose="02000503000000020004" pitchFamily="2" charset="0"/>
              </a:defRPr>
            </a:lvl1pPr>
            <a:lvl2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2pPr>
            <a:lvl3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Please use this space to insert written content as required </a:t>
            </a:r>
          </a:p>
          <a:p>
            <a:pPr lvl="1"/>
            <a:r>
              <a:rPr lang="en-GB"/>
              <a:t>Please use this space to insert written content as required </a:t>
            </a:r>
          </a:p>
          <a:p>
            <a:pPr lvl="2"/>
            <a:r>
              <a:rPr lang="en-GB"/>
              <a:t>Please use this space to insert written content as required </a:t>
            </a:r>
          </a:p>
          <a:p>
            <a:pPr lvl="3"/>
            <a:r>
              <a:rPr lang="en-GB"/>
              <a:t>Please use this space to insert written content as required </a:t>
            </a:r>
          </a:p>
          <a:p>
            <a:pPr lvl="0"/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D304228-CD0C-4EA6-DB18-6287BB1B30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9923" y="6146056"/>
            <a:ext cx="585971" cy="197518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C11D22C3-50AF-B20D-B8B3-769C6A972DE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9923" y="545526"/>
            <a:ext cx="11076689" cy="1160319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latin typeface="Lora SemiBold" pitchFamily="2" charset="77"/>
              </a:defRPr>
            </a:lvl1pPr>
          </a:lstStyle>
          <a:p>
            <a:r>
              <a:rPr lang="en-US"/>
              <a:t>This is sample bulleted text (1 column)</a:t>
            </a:r>
            <a:br>
              <a:rPr lang="en-US"/>
            </a:br>
            <a:endParaRPr lang="en-US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C24E063D-5B4E-9BA5-4B1C-9B2F037829DE}"/>
              </a:ext>
            </a:extLst>
          </p:cNvPr>
          <p:cNvSpPr txBox="1">
            <a:spLocks/>
          </p:cNvSpPr>
          <p:nvPr userDrawn="1"/>
        </p:nvSpPr>
        <p:spPr>
          <a:xfrm>
            <a:off x="4706667" y="6161011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b="1" smtClean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 b="1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79398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(Cream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B3B966A2-6C2B-49F6-F5A0-9BB1C7E13E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9923" y="6146056"/>
            <a:ext cx="585971" cy="1975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6DA97C-8AD0-0F2B-94D8-EA26450EFD0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9923" y="545526"/>
            <a:ext cx="11076689" cy="1160319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latin typeface="Lora SemiBold" pitchFamily="2" charset="77"/>
              </a:defRPr>
            </a:lvl1pPr>
          </a:lstStyle>
          <a:p>
            <a:r>
              <a:rPr lang="en-US"/>
              <a:t>This is sample bulleted text (1 column)</a:t>
            </a:r>
            <a:br>
              <a:rPr lang="en-US"/>
            </a:br>
            <a:endParaRPr lang="en-US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D3AB4C61-D4D1-F699-0D0F-05486A98DD9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23" y="1886325"/>
            <a:ext cx="11076689" cy="3973299"/>
          </a:xfr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800">
                <a:solidFill>
                  <a:schemeClr val="tx1"/>
                </a:solidFill>
                <a:latin typeface="+mn-lt"/>
                <a:ea typeface="Inter" panose="02000503000000020004" pitchFamily="2" charset="0"/>
              </a:defRPr>
            </a:lvl1pPr>
            <a:lvl2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2pPr>
            <a:lvl3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Please use this space to insert written content as required </a:t>
            </a:r>
          </a:p>
          <a:p>
            <a:pPr lvl="1"/>
            <a:r>
              <a:rPr lang="en-GB"/>
              <a:t>Please use this space to insert written content as required </a:t>
            </a:r>
          </a:p>
          <a:p>
            <a:pPr lvl="2"/>
            <a:r>
              <a:rPr lang="en-GB"/>
              <a:t>Please use this space to insert written content as required </a:t>
            </a:r>
          </a:p>
          <a:p>
            <a:pPr lvl="3"/>
            <a:r>
              <a:rPr lang="en-GB"/>
              <a:t>Please use this space to insert written content as required </a:t>
            </a:r>
          </a:p>
          <a:p>
            <a:pPr lvl="0"/>
            <a:endParaRPr lang="en-GB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E878DB2B-2EF2-9098-0EEF-491AC4F569EF}"/>
              </a:ext>
            </a:extLst>
          </p:cNvPr>
          <p:cNvSpPr txBox="1">
            <a:spLocks/>
          </p:cNvSpPr>
          <p:nvPr userDrawn="1"/>
        </p:nvSpPr>
        <p:spPr>
          <a:xfrm>
            <a:off x="4706667" y="6161011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b="1" smtClean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 b="1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3717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(Teal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0ED8832D-D62A-CAE6-14C4-6E11015D9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9924" y="6146056"/>
            <a:ext cx="585971" cy="1975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A63403-E6E7-6A7E-0116-031E9A02C5D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9923" y="545526"/>
            <a:ext cx="11076689" cy="1160319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solidFill>
                  <a:schemeClr val="bg1"/>
                </a:solidFill>
                <a:latin typeface="Lora SemiBold" pitchFamily="2" charset="77"/>
              </a:defRPr>
            </a:lvl1pPr>
          </a:lstStyle>
          <a:p>
            <a:r>
              <a:rPr lang="en-US"/>
              <a:t>This is sample bulleted text (1 column)</a:t>
            </a:r>
            <a:br>
              <a:rPr lang="en-US"/>
            </a:br>
            <a:endParaRPr lang="en-US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4588F39A-E349-2859-37CF-EAD076BE2A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23" y="1886325"/>
            <a:ext cx="11076689" cy="3954638"/>
          </a:xfr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800">
                <a:solidFill>
                  <a:schemeClr val="bg1"/>
                </a:solidFill>
                <a:latin typeface="+mn-lt"/>
                <a:ea typeface="Inter" panose="02000503000000020004" pitchFamily="2" charset="0"/>
              </a:defRPr>
            </a:lvl1pPr>
            <a:lvl2pPr>
              <a:lnSpc>
                <a:spcPct val="150000"/>
              </a:lnSpc>
              <a:defRPr sz="180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2pPr>
            <a:lvl3pPr>
              <a:lnSpc>
                <a:spcPct val="150000"/>
              </a:lnSpc>
              <a:defRPr sz="180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Please use this space to insert written content as required </a:t>
            </a:r>
          </a:p>
          <a:p>
            <a:pPr lvl="1"/>
            <a:r>
              <a:rPr lang="en-GB"/>
              <a:t>Please use this space to insert written content as required </a:t>
            </a:r>
          </a:p>
          <a:p>
            <a:pPr lvl="2"/>
            <a:r>
              <a:rPr lang="en-GB"/>
              <a:t>Please use this space to insert written content as required </a:t>
            </a:r>
          </a:p>
          <a:p>
            <a:pPr lvl="3"/>
            <a:r>
              <a:rPr lang="en-GB"/>
              <a:t>Please use this space to insert written content as required </a:t>
            </a:r>
          </a:p>
          <a:p>
            <a:pPr lvl="0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91CA1B-91D7-939C-BC12-CB179A9C14CD}"/>
              </a:ext>
            </a:extLst>
          </p:cNvPr>
          <p:cNvSpPr txBox="1">
            <a:spLocks/>
          </p:cNvSpPr>
          <p:nvPr userDrawn="1"/>
        </p:nvSpPr>
        <p:spPr>
          <a:xfrm>
            <a:off x="4724400" y="6161011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b="1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 b="1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1796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(Blue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3BD15571-089F-B590-2BC4-CAC6912D8A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9924" y="6146056"/>
            <a:ext cx="585971" cy="1975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C0C5722-7644-4FFB-B750-69ADE687164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9923" y="545526"/>
            <a:ext cx="11076689" cy="1160319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solidFill>
                  <a:schemeClr val="bg1"/>
                </a:solidFill>
                <a:latin typeface="Lora SemiBold" pitchFamily="2" charset="77"/>
              </a:defRPr>
            </a:lvl1pPr>
          </a:lstStyle>
          <a:p>
            <a:r>
              <a:rPr lang="en-US"/>
              <a:t>This is sample bulleted text (1 column)</a:t>
            </a:r>
            <a:br>
              <a:rPr lang="en-US"/>
            </a:br>
            <a:endParaRPr lang="en-US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EBD61234-20D8-FF06-ECF9-E129BE6359A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23" y="1886325"/>
            <a:ext cx="11076689" cy="3954638"/>
          </a:xfr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800">
                <a:solidFill>
                  <a:schemeClr val="bg1"/>
                </a:solidFill>
                <a:latin typeface="+mn-lt"/>
                <a:ea typeface="Inter" panose="02000503000000020004" pitchFamily="2" charset="0"/>
              </a:defRPr>
            </a:lvl1pPr>
            <a:lvl2pPr>
              <a:lnSpc>
                <a:spcPct val="150000"/>
              </a:lnSpc>
              <a:defRPr sz="180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2pPr>
            <a:lvl3pPr>
              <a:lnSpc>
                <a:spcPct val="150000"/>
              </a:lnSpc>
              <a:defRPr sz="180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Please use this space to insert written content as required </a:t>
            </a:r>
          </a:p>
          <a:p>
            <a:pPr lvl="1"/>
            <a:r>
              <a:rPr lang="en-GB"/>
              <a:t>Please use this space to insert written content as required </a:t>
            </a:r>
          </a:p>
          <a:p>
            <a:pPr lvl="2"/>
            <a:r>
              <a:rPr lang="en-GB"/>
              <a:t>Please use this space to insert written content as required </a:t>
            </a:r>
          </a:p>
          <a:p>
            <a:pPr lvl="3"/>
            <a:r>
              <a:rPr lang="en-GB"/>
              <a:t>Please use this space to insert written content as required </a:t>
            </a:r>
          </a:p>
          <a:p>
            <a:pPr lvl="0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9BF55F-8109-487A-52C2-71E58A34A02D}"/>
              </a:ext>
            </a:extLst>
          </p:cNvPr>
          <p:cNvSpPr txBox="1">
            <a:spLocks/>
          </p:cNvSpPr>
          <p:nvPr userDrawn="1"/>
        </p:nvSpPr>
        <p:spPr>
          <a:xfrm>
            <a:off x="4724400" y="6161011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b="1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 b="1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43985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DEBD5AC8-46A6-95DF-B791-2B369ACED6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9923" y="6146056"/>
            <a:ext cx="585971" cy="1975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4BC445-0FC5-55B4-E99B-9CF1CA21FA2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9923" y="545526"/>
            <a:ext cx="11076689" cy="1160319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latin typeface="Lora SemiBold" pitchFamily="2" charset="77"/>
              </a:defRPr>
            </a:lvl1pPr>
          </a:lstStyle>
          <a:p>
            <a:r>
              <a:rPr lang="en-US"/>
              <a:t>This is sample bulleted text (2 columns)</a:t>
            </a:r>
            <a:br>
              <a:rPr lang="en-US"/>
            </a:br>
            <a:endParaRPr lang="en-US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A6968D31-F2A6-F9B1-DB75-A1C428C8149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23" y="1886325"/>
            <a:ext cx="11076689" cy="3945308"/>
          </a:xfrm>
        </p:spPr>
        <p:txBody>
          <a:bodyPr numCol="2" spcCol="180000"/>
          <a:lstStyle>
            <a:lvl1pPr marL="285750" marR="0" indent="-2857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800">
                <a:solidFill>
                  <a:schemeClr val="tx1"/>
                </a:solidFill>
                <a:latin typeface="+mn-lt"/>
                <a:ea typeface="Inter" panose="02000503000000020004" pitchFamily="2" charset="0"/>
              </a:defRPr>
            </a:lvl1pPr>
            <a:lvl2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2pPr>
            <a:lvl3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Please use this space to insert written content as required </a:t>
            </a:r>
          </a:p>
          <a:p>
            <a:pPr lvl="1"/>
            <a:r>
              <a:rPr lang="en-GB"/>
              <a:t>Please use this space to insert written content as required </a:t>
            </a:r>
          </a:p>
          <a:p>
            <a:pPr lvl="2"/>
            <a:r>
              <a:rPr lang="en-GB"/>
              <a:t>Please use this space to insert written content as required </a:t>
            </a:r>
          </a:p>
          <a:p>
            <a:pPr lvl="3"/>
            <a:r>
              <a:rPr lang="en-GB"/>
              <a:t>Please use this space to insert written content as required </a:t>
            </a:r>
          </a:p>
          <a:p>
            <a:pPr lvl="3"/>
            <a:endParaRPr lang="en-GB"/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1"/>
            <a:r>
              <a:rPr lang="en-GB"/>
              <a:t>Please use this space to insert written content as required </a:t>
            </a:r>
          </a:p>
          <a:p>
            <a:pPr lvl="2"/>
            <a:r>
              <a:rPr lang="en-GB"/>
              <a:t>Please use this space to insert written content as required </a:t>
            </a:r>
          </a:p>
          <a:p>
            <a:pPr lvl="3"/>
            <a:r>
              <a:rPr lang="en-GB"/>
              <a:t>Please use this space to insert written content as required </a:t>
            </a:r>
          </a:p>
          <a:p>
            <a:pPr lvl="0"/>
            <a:endParaRPr lang="en-GB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8D830DC0-053D-D9FB-4449-823A1836C137}"/>
              </a:ext>
            </a:extLst>
          </p:cNvPr>
          <p:cNvSpPr txBox="1">
            <a:spLocks/>
          </p:cNvSpPr>
          <p:nvPr userDrawn="1"/>
        </p:nvSpPr>
        <p:spPr>
          <a:xfrm>
            <a:off x="4706667" y="6161011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b="1" smtClean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 b="1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0227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(Cream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6C6FC489-B11C-2654-C925-48D950964D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9923" y="6146056"/>
            <a:ext cx="585971" cy="197518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A6DE679C-224C-CFD6-224A-B8E47A78CA8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9923" y="545526"/>
            <a:ext cx="11076689" cy="1160319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latin typeface="Lora SemiBold" pitchFamily="2" charset="77"/>
              </a:defRPr>
            </a:lvl1pPr>
          </a:lstStyle>
          <a:p>
            <a:r>
              <a:rPr lang="en-US"/>
              <a:t>This is sample bulleted text (2 columns)</a:t>
            </a:r>
            <a:br>
              <a:rPr lang="en-US"/>
            </a:br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5258E5A4-AFAA-D4C2-05ED-EC988935539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23" y="1886325"/>
            <a:ext cx="11076689" cy="3945308"/>
          </a:xfrm>
        </p:spPr>
        <p:txBody>
          <a:bodyPr numCol="2" spcCol="180000"/>
          <a:lstStyle>
            <a:lvl1pPr marL="285750" marR="0" indent="-2857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800">
                <a:solidFill>
                  <a:schemeClr val="tx1"/>
                </a:solidFill>
                <a:latin typeface="+mn-lt"/>
                <a:ea typeface="Inter" panose="02000503000000020004" pitchFamily="2" charset="0"/>
              </a:defRPr>
            </a:lvl1pPr>
            <a:lvl2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2pPr>
            <a:lvl3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Please use this space to insert written content as required </a:t>
            </a:r>
          </a:p>
          <a:p>
            <a:pPr lvl="1"/>
            <a:r>
              <a:rPr lang="en-GB"/>
              <a:t>Please use this space to insert written content as required </a:t>
            </a:r>
          </a:p>
          <a:p>
            <a:pPr lvl="2"/>
            <a:r>
              <a:rPr lang="en-GB"/>
              <a:t>Please use this space to insert written content as required </a:t>
            </a:r>
          </a:p>
          <a:p>
            <a:pPr lvl="3"/>
            <a:r>
              <a:rPr lang="en-GB"/>
              <a:t>Please use this space to insert written content as required </a:t>
            </a:r>
          </a:p>
          <a:p>
            <a:pPr lvl="3"/>
            <a:endParaRPr lang="en-GB"/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1"/>
            <a:r>
              <a:rPr lang="en-GB"/>
              <a:t>Please use this space to insert written content as required </a:t>
            </a:r>
          </a:p>
          <a:p>
            <a:pPr lvl="2"/>
            <a:r>
              <a:rPr lang="en-GB"/>
              <a:t>Please use this space to insert written content as required </a:t>
            </a:r>
          </a:p>
          <a:p>
            <a:pPr lvl="3"/>
            <a:r>
              <a:rPr lang="en-GB"/>
              <a:t>Please use this space to insert written content as required </a:t>
            </a:r>
          </a:p>
          <a:p>
            <a:pPr lvl="0"/>
            <a:endParaRPr lang="en-GB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B3664AA3-2FFB-270B-71C7-C7A685F0154F}"/>
              </a:ext>
            </a:extLst>
          </p:cNvPr>
          <p:cNvSpPr txBox="1">
            <a:spLocks/>
          </p:cNvSpPr>
          <p:nvPr userDrawn="1"/>
        </p:nvSpPr>
        <p:spPr>
          <a:xfrm>
            <a:off x="4706667" y="6161011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b="1" smtClean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 b="1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8332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(Teal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E655F0AC-C291-F5A1-F78F-EBA04390CB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9924" y="6146056"/>
            <a:ext cx="585971" cy="1975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03C0E11-98BC-F085-F206-D614846AE8C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9923" y="545526"/>
            <a:ext cx="11076689" cy="1160319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solidFill>
                  <a:schemeClr val="bg1"/>
                </a:solidFill>
                <a:latin typeface="Lora SemiBold" pitchFamily="2" charset="77"/>
              </a:defRPr>
            </a:lvl1pPr>
          </a:lstStyle>
          <a:p>
            <a:r>
              <a:rPr lang="en-US"/>
              <a:t>This is sample bulleted text (2 columns)</a:t>
            </a:r>
            <a:br>
              <a:rPr lang="en-US"/>
            </a:br>
            <a:endParaRPr lang="en-US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95F2F691-5106-F44F-E3CE-B6001B6CE00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23" y="1886325"/>
            <a:ext cx="11076689" cy="3954638"/>
          </a:xfrm>
        </p:spPr>
        <p:txBody>
          <a:bodyPr numCol="2" spcCol="180000"/>
          <a:lstStyle>
            <a:lvl1pPr marL="285750" marR="0" indent="-2857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800">
                <a:solidFill>
                  <a:schemeClr val="bg1"/>
                </a:solidFill>
                <a:latin typeface="+mn-lt"/>
                <a:ea typeface="Inter" panose="02000503000000020004" pitchFamily="2" charset="0"/>
              </a:defRPr>
            </a:lvl1pPr>
            <a:lvl2pPr>
              <a:lnSpc>
                <a:spcPct val="150000"/>
              </a:lnSpc>
              <a:defRPr sz="180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2pPr>
            <a:lvl3pPr>
              <a:lnSpc>
                <a:spcPct val="150000"/>
              </a:lnSpc>
              <a:defRPr sz="180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Please use this space to insert written content as required </a:t>
            </a:r>
          </a:p>
          <a:p>
            <a:pPr lvl="1"/>
            <a:r>
              <a:rPr lang="en-GB"/>
              <a:t>Please use this space to insert written content as required </a:t>
            </a:r>
          </a:p>
          <a:p>
            <a:pPr lvl="2"/>
            <a:r>
              <a:rPr lang="en-GB"/>
              <a:t>Please use this space to insert written content as required </a:t>
            </a:r>
          </a:p>
          <a:p>
            <a:pPr lvl="3"/>
            <a:r>
              <a:rPr lang="en-GB"/>
              <a:t>Please use this space to insert written content as required </a:t>
            </a:r>
          </a:p>
          <a:p>
            <a:pPr lvl="0"/>
            <a:endParaRPr lang="en-GB"/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1"/>
            <a:r>
              <a:rPr lang="en-GB"/>
              <a:t>Please use this space to insert written content as required </a:t>
            </a:r>
          </a:p>
          <a:p>
            <a:pPr lvl="2"/>
            <a:r>
              <a:rPr lang="en-GB"/>
              <a:t>Please use this space to insert written content as required </a:t>
            </a:r>
          </a:p>
          <a:p>
            <a:pPr lvl="3"/>
            <a:r>
              <a:rPr lang="en-GB"/>
              <a:t>Please use this space to insert written content as required </a:t>
            </a:r>
          </a:p>
          <a:p>
            <a:pPr lvl="3"/>
            <a:endParaRPr lang="en-GB"/>
          </a:p>
          <a:p>
            <a:pPr lvl="0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0FD39E-1264-C253-D4BE-4ABF9EB2F44F}"/>
              </a:ext>
            </a:extLst>
          </p:cNvPr>
          <p:cNvSpPr txBox="1">
            <a:spLocks/>
          </p:cNvSpPr>
          <p:nvPr userDrawn="1"/>
        </p:nvSpPr>
        <p:spPr>
          <a:xfrm>
            <a:off x="4724400" y="6161011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b="1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 b="1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16108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(Blue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1EBB4B56-C5CF-5A4B-2F99-B5622224CD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9924" y="6146056"/>
            <a:ext cx="585971" cy="1975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09A43BA-5EF5-FC41-DC44-8FB9FBD463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9923" y="545526"/>
            <a:ext cx="11076689" cy="1160319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solidFill>
                  <a:schemeClr val="bg1"/>
                </a:solidFill>
                <a:latin typeface="Lora SemiBold" pitchFamily="2" charset="77"/>
              </a:defRPr>
            </a:lvl1pPr>
          </a:lstStyle>
          <a:p>
            <a:r>
              <a:rPr lang="en-US"/>
              <a:t>This is sample bulleted text (2 columns)</a:t>
            </a:r>
            <a:br>
              <a:rPr lang="en-US"/>
            </a:b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132A94-BB16-A22E-C45B-883E59ABFE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23" y="1886325"/>
            <a:ext cx="11076689" cy="3945308"/>
          </a:xfrm>
        </p:spPr>
        <p:txBody>
          <a:bodyPr numCol="2" spcCol="180000"/>
          <a:lstStyle>
            <a:lvl1pPr marL="285750" marR="0" indent="-2857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800">
                <a:solidFill>
                  <a:schemeClr val="bg1"/>
                </a:solidFill>
                <a:latin typeface="+mn-lt"/>
                <a:ea typeface="Inter" panose="02000503000000020004" pitchFamily="2" charset="0"/>
              </a:defRPr>
            </a:lvl1pPr>
            <a:lvl2pPr>
              <a:lnSpc>
                <a:spcPct val="150000"/>
              </a:lnSpc>
              <a:defRPr sz="180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2pPr>
            <a:lvl3pPr>
              <a:lnSpc>
                <a:spcPct val="150000"/>
              </a:lnSpc>
              <a:defRPr sz="180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Please use this space to insert written content as required </a:t>
            </a:r>
          </a:p>
          <a:p>
            <a:pPr lvl="1"/>
            <a:r>
              <a:rPr lang="en-GB"/>
              <a:t>Please use this space to insert written content as required </a:t>
            </a:r>
          </a:p>
          <a:p>
            <a:pPr lvl="2"/>
            <a:r>
              <a:rPr lang="en-GB"/>
              <a:t>Please use this space to insert written content as required </a:t>
            </a:r>
          </a:p>
          <a:p>
            <a:pPr lvl="3"/>
            <a:r>
              <a:rPr lang="en-GB"/>
              <a:t>Please use this space to insert written content as required </a:t>
            </a:r>
          </a:p>
          <a:p>
            <a:pPr lvl="0"/>
            <a:endParaRPr lang="en-GB"/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1"/>
            <a:r>
              <a:rPr lang="en-GB"/>
              <a:t>Please use this space to insert written content as required </a:t>
            </a:r>
          </a:p>
          <a:p>
            <a:pPr lvl="2"/>
            <a:r>
              <a:rPr lang="en-GB"/>
              <a:t>Please use this space to insert written content as required </a:t>
            </a:r>
          </a:p>
          <a:p>
            <a:pPr lvl="3"/>
            <a:r>
              <a:rPr lang="en-GB"/>
              <a:t>Please use this space to insert written content as required </a:t>
            </a:r>
          </a:p>
          <a:p>
            <a:pPr lvl="3"/>
            <a:endParaRPr lang="en-GB"/>
          </a:p>
          <a:p>
            <a:pPr lvl="0"/>
            <a:endParaRPr lang="en-GB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C8D99491-E2C3-80C2-ACFE-D01DC1DFD8A2}"/>
              </a:ext>
            </a:extLst>
          </p:cNvPr>
          <p:cNvSpPr txBox="1">
            <a:spLocks/>
          </p:cNvSpPr>
          <p:nvPr userDrawn="1"/>
        </p:nvSpPr>
        <p:spPr>
          <a:xfrm>
            <a:off x="4724400" y="6161011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b="1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 b="1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8027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BF6E0EA-4C5B-6C5D-7447-EFE478D04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9923" y="6146056"/>
            <a:ext cx="585971" cy="1975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AB8CE9C-00C4-C49F-14E2-66F62CFF4F5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9923" y="545526"/>
            <a:ext cx="11076689" cy="1160319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latin typeface="Lora SemiBold" pitchFamily="2" charset="77"/>
              </a:defRPr>
            </a:lvl1pPr>
          </a:lstStyle>
          <a:p>
            <a:r>
              <a:rPr lang="en-US"/>
              <a:t>This is sample bulleted text (3 columns)</a:t>
            </a:r>
            <a:br>
              <a:rPr lang="en-US"/>
            </a:br>
            <a:endParaRPr lang="en-US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C1232F1A-BEAC-C648-3224-D1F2F2236F2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23" y="1886325"/>
            <a:ext cx="11076689" cy="3954638"/>
          </a:xfrm>
        </p:spPr>
        <p:txBody>
          <a:bodyPr numCol="3" spcCol="180000"/>
          <a:lstStyle>
            <a:lvl1pPr marL="285750" marR="0" indent="-2857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800">
                <a:solidFill>
                  <a:schemeClr val="tx1"/>
                </a:solidFill>
                <a:latin typeface="+mn-lt"/>
                <a:ea typeface="Inter" panose="02000503000000020004" pitchFamily="2" charset="0"/>
              </a:defRPr>
            </a:lvl1pPr>
            <a:lvl2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2pPr>
            <a:lvl3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Please use this space to insert written content as required </a:t>
            </a:r>
          </a:p>
          <a:p>
            <a:pPr lvl="1"/>
            <a:r>
              <a:rPr lang="en-GB"/>
              <a:t>Please use this space to insert written content as required </a:t>
            </a:r>
          </a:p>
          <a:p>
            <a:pPr lvl="2"/>
            <a:r>
              <a:rPr lang="en-GB"/>
              <a:t>Please use this space to insert written content as required </a:t>
            </a:r>
          </a:p>
          <a:p>
            <a:pPr lvl="0"/>
            <a:endParaRPr lang="en-GB"/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1"/>
            <a:r>
              <a:rPr lang="en-GB"/>
              <a:t>Please use this space to insert written content as required </a:t>
            </a:r>
          </a:p>
          <a:p>
            <a:pPr lvl="2"/>
            <a:r>
              <a:rPr lang="en-GB"/>
              <a:t>Please use this space to insert written content as required </a:t>
            </a:r>
          </a:p>
          <a:p>
            <a:pPr lvl="0"/>
            <a:endParaRPr lang="en-GB"/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1"/>
            <a:r>
              <a:rPr lang="en-GB"/>
              <a:t>Please use this space to insert written content as required </a:t>
            </a:r>
          </a:p>
          <a:p>
            <a:pPr lvl="2"/>
            <a:r>
              <a:rPr lang="en-GB"/>
              <a:t>Please use this space to insert written content as required </a:t>
            </a:r>
          </a:p>
          <a:p>
            <a:pPr lvl="0"/>
            <a:endParaRPr lang="en-GB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FC8F0A31-FE34-5C66-09E9-F21C76FCDBAD}"/>
              </a:ext>
            </a:extLst>
          </p:cNvPr>
          <p:cNvSpPr txBox="1">
            <a:spLocks/>
          </p:cNvSpPr>
          <p:nvPr userDrawn="1"/>
        </p:nvSpPr>
        <p:spPr>
          <a:xfrm>
            <a:off x="4706667" y="6161011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b="1" smtClean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 b="1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424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(Cream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EE3C02B6-8ECF-EFEF-0169-F2A3AC0CFFA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4988" y="724143"/>
            <a:ext cx="4120710" cy="12763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latin typeface="+mj-lt"/>
              </a:defRPr>
            </a:lvl1pPr>
          </a:lstStyle>
          <a:p>
            <a:r>
              <a:rPr lang="en-US"/>
              <a:t>This is a sample title page layout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5833D2BE-BF69-3979-88C5-67C970639A3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4988" y="2241489"/>
            <a:ext cx="3924300" cy="13565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latin typeface="+mn-lt"/>
                <a:ea typeface="Inter" panose="0200050300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Subtitle here please</a:t>
            </a:r>
            <a:endParaRPr lang="en-US"/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DC10BCB9-796E-4ED3-BCAB-6890E853D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96190" y="-9054"/>
            <a:ext cx="6461125" cy="6867053"/>
          </a:xfrm>
          <a:custGeom>
            <a:avLst/>
            <a:gdLst>
              <a:gd name="connsiteX0" fmla="*/ 0 w 6461125"/>
              <a:gd name="connsiteY0" fmla="*/ 0 h 6858000"/>
              <a:gd name="connsiteX1" fmla="*/ 6461125 w 6461125"/>
              <a:gd name="connsiteY1" fmla="*/ 0 h 6858000"/>
              <a:gd name="connsiteX2" fmla="*/ 6461125 w 6461125"/>
              <a:gd name="connsiteY2" fmla="*/ 6858000 h 6858000"/>
              <a:gd name="connsiteX3" fmla="*/ 0 w 6461125"/>
              <a:gd name="connsiteY3" fmla="*/ 6858000 h 6858000"/>
              <a:gd name="connsiteX4" fmla="*/ 0 w 6461125"/>
              <a:gd name="connsiteY4" fmla="*/ 0 h 6858000"/>
              <a:gd name="connsiteX0" fmla="*/ 1910281 w 6461125"/>
              <a:gd name="connsiteY0" fmla="*/ 0 h 6867053"/>
              <a:gd name="connsiteX1" fmla="*/ 6461125 w 6461125"/>
              <a:gd name="connsiteY1" fmla="*/ 9053 h 6867053"/>
              <a:gd name="connsiteX2" fmla="*/ 6461125 w 6461125"/>
              <a:gd name="connsiteY2" fmla="*/ 6867053 h 6867053"/>
              <a:gd name="connsiteX3" fmla="*/ 0 w 6461125"/>
              <a:gd name="connsiteY3" fmla="*/ 6867053 h 6867053"/>
              <a:gd name="connsiteX4" fmla="*/ 1910281 w 6461125"/>
              <a:gd name="connsiteY4" fmla="*/ 0 h 6867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61125" h="6867053">
                <a:moveTo>
                  <a:pt x="1910281" y="0"/>
                </a:moveTo>
                <a:lnTo>
                  <a:pt x="6461125" y="9053"/>
                </a:lnTo>
                <a:lnTo>
                  <a:pt x="6461125" y="6867053"/>
                </a:lnTo>
                <a:lnTo>
                  <a:pt x="0" y="6867053"/>
                </a:lnTo>
                <a:lnTo>
                  <a:pt x="1910281" y="0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87D394A-E4C4-E935-0900-17F4B88EEB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4988" y="5795023"/>
            <a:ext cx="3746500" cy="381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4F3933-4A03-BFBA-997D-22337C16BE8C}"/>
              </a:ext>
            </a:extLst>
          </p:cNvPr>
          <p:cNvSpPr txBox="1">
            <a:spLocks/>
          </p:cNvSpPr>
          <p:nvPr userDrawn="1"/>
        </p:nvSpPr>
        <p:spPr>
          <a:xfrm>
            <a:off x="4724400" y="6343573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b="1" smtClean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 b="1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7889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(Cream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31CD765D-C425-5545-1A03-16E432714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9923" y="6146056"/>
            <a:ext cx="585971" cy="1975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8013913-AFD9-24BA-34AA-E8AABDE20F1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9923" y="545526"/>
            <a:ext cx="11076689" cy="1160319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latin typeface="Lora SemiBold" pitchFamily="2" charset="77"/>
              </a:defRPr>
            </a:lvl1pPr>
          </a:lstStyle>
          <a:p>
            <a:r>
              <a:rPr lang="en-US"/>
              <a:t>This is sample bulleted text (3 columns)</a:t>
            </a:r>
            <a:br>
              <a:rPr lang="en-US"/>
            </a:br>
            <a:endParaRPr lang="en-US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3BAE6388-1E3E-7AD6-BD30-641C97E504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23" y="1886325"/>
            <a:ext cx="11076689" cy="3954638"/>
          </a:xfrm>
        </p:spPr>
        <p:txBody>
          <a:bodyPr numCol="3" spcCol="180000"/>
          <a:lstStyle>
            <a:lvl1pPr marL="285750" marR="0" indent="-2857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800">
                <a:solidFill>
                  <a:schemeClr val="tx1"/>
                </a:solidFill>
                <a:latin typeface="+mn-lt"/>
                <a:ea typeface="Inter" panose="02000503000000020004" pitchFamily="2" charset="0"/>
              </a:defRPr>
            </a:lvl1pPr>
            <a:lvl2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2pPr>
            <a:lvl3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Please use this space to insert written content as required </a:t>
            </a:r>
          </a:p>
          <a:p>
            <a:pPr lvl="1"/>
            <a:r>
              <a:rPr lang="en-GB"/>
              <a:t>Please use this space to insert written content as required </a:t>
            </a:r>
          </a:p>
          <a:p>
            <a:pPr lvl="2"/>
            <a:r>
              <a:rPr lang="en-GB"/>
              <a:t>Please use this space to insert written content as required </a:t>
            </a:r>
          </a:p>
          <a:p>
            <a:pPr lvl="0"/>
            <a:endParaRPr lang="en-GB"/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1"/>
            <a:r>
              <a:rPr lang="en-GB"/>
              <a:t>Please use this space to insert written content as required </a:t>
            </a:r>
          </a:p>
          <a:p>
            <a:pPr lvl="2"/>
            <a:r>
              <a:rPr lang="en-GB"/>
              <a:t>Please use this space to insert written content as required </a:t>
            </a:r>
          </a:p>
          <a:p>
            <a:pPr lvl="0"/>
            <a:endParaRPr lang="en-GB"/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1"/>
            <a:r>
              <a:rPr lang="en-GB"/>
              <a:t>Please use this space to insert written content as required </a:t>
            </a:r>
          </a:p>
          <a:p>
            <a:pPr lvl="2"/>
            <a:r>
              <a:rPr lang="en-GB"/>
              <a:t>Please use this space to insert written content as required </a:t>
            </a:r>
          </a:p>
          <a:p>
            <a:pPr lvl="0"/>
            <a:endParaRPr lang="en-GB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FF36E949-7C22-D4F3-1279-518D6BC5F7E8}"/>
              </a:ext>
            </a:extLst>
          </p:cNvPr>
          <p:cNvSpPr txBox="1">
            <a:spLocks/>
          </p:cNvSpPr>
          <p:nvPr userDrawn="1"/>
        </p:nvSpPr>
        <p:spPr>
          <a:xfrm>
            <a:off x="4706667" y="6161011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b="1" smtClean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 b="1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9135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(Teal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5B69CD60-9A52-0A6D-BADA-DACBCE2884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9924" y="6146056"/>
            <a:ext cx="585971" cy="197518"/>
          </a:xfrm>
          <a:prstGeom prst="rect">
            <a:avLst/>
          </a:prstGeom>
        </p:spPr>
      </p:pic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4C572295-B26B-1152-F20E-C9912892124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23" y="1886325"/>
            <a:ext cx="11076689" cy="3954638"/>
          </a:xfrm>
        </p:spPr>
        <p:txBody>
          <a:bodyPr numCol="3" spcCol="180000"/>
          <a:lstStyle>
            <a:lvl1pPr marL="285750" marR="0" indent="-2857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800">
                <a:solidFill>
                  <a:schemeClr val="bg1"/>
                </a:solidFill>
                <a:latin typeface="+mn-lt"/>
                <a:ea typeface="Inter" panose="02000503000000020004" pitchFamily="2" charset="0"/>
              </a:defRPr>
            </a:lvl1pPr>
            <a:lvl2pPr>
              <a:lnSpc>
                <a:spcPct val="150000"/>
              </a:lnSpc>
              <a:defRPr sz="180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2pPr>
            <a:lvl3pPr>
              <a:lnSpc>
                <a:spcPct val="150000"/>
              </a:lnSpc>
              <a:defRPr sz="180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Please use this space to insert written content as required </a:t>
            </a:r>
          </a:p>
          <a:p>
            <a:pPr lvl="1"/>
            <a:r>
              <a:rPr lang="en-GB"/>
              <a:t>Please use this space to insert written content as required </a:t>
            </a:r>
          </a:p>
          <a:p>
            <a:pPr lvl="2"/>
            <a:r>
              <a:rPr lang="en-GB"/>
              <a:t>Please use this space to insert written content as required </a:t>
            </a:r>
          </a:p>
          <a:p>
            <a:pPr lvl="0"/>
            <a:endParaRPr lang="en-GB"/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1"/>
            <a:r>
              <a:rPr lang="en-GB"/>
              <a:t>Please use this space to insert written content as required </a:t>
            </a:r>
          </a:p>
          <a:p>
            <a:pPr lvl="2"/>
            <a:r>
              <a:rPr lang="en-GB"/>
              <a:t>Please use this space to insert written content as required </a:t>
            </a:r>
          </a:p>
          <a:p>
            <a:pPr lvl="0"/>
            <a:endParaRPr lang="en-GB"/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1"/>
            <a:r>
              <a:rPr lang="en-GB"/>
              <a:t>Please use this space to insert written content as required </a:t>
            </a:r>
          </a:p>
          <a:p>
            <a:pPr lvl="2"/>
            <a:r>
              <a:rPr lang="en-GB"/>
              <a:t>Please use this space to insert written content as required </a:t>
            </a:r>
          </a:p>
          <a:p>
            <a:pPr lvl="0"/>
            <a:endParaRPr lang="en-GB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2E39B2C-0BF4-5EFB-0305-B5722D4842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9923" y="545526"/>
            <a:ext cx="11076689" cy="1160319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solidFill>
                  <a:schemeClr val="bg1"/>
                </a:solidFill>
                <a:latin typeface="Lora SemiBold" pitchFamily="2" charset="77"/>
              </a:defRPr>
            </a:lvl1pPr>
          </a:lstStyle>
          <a:p>
            <a:r>
              <a:rPr lang="en-US"/>
              <a:t>This is sample bulleted text (3 columns)</a:t>
            </a:r>
            <a:br>
              <a:rPr lang="en-US"/>
            </a:b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3B6054-3A9A-0518-6F5B-24941D83C949}"/>
              </a:ext>
            </a:extLst>
          </p:cNvPr>
          <p:cNvSpPr txBox="1">
            <a:spLocks/>
          </p:cNvSpPr>
          <p:nvPr userDrawn="1"/>
        </p:nvSpPr>
        <p:spPr>
          <a:xfrm>
            <a:off x="4724400" y="6161011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b="1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 b="1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95601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(Blue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094D1BFE-B2F4-4CD4-D233-ACB66BB716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9924" y="6146056"/>
            <a:ext cx="585971" cy="1975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7B2FC6-1364-119F-F871-11091A4E056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9923" y="545526"/>
            <a:ext cx="11076689" cy="1160319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solidFill>
                  <a:schemeClr val="bg1"/>
                </a:solidFill>
                <a:latin typeface="Lora SemiBold" pitchFamily="2" charset="77"/>
              </a:defRPr>
            </a:lvl1pPr>
          </a:lstStyle>
          <a:p>
            <a:r>
              <a:rPr lang="en-US"/>
              <a:t>This is sample bulleted text (3 columns)</a:t>
            </a:r>
            <a:br>
              <a:rPr lang="en-US"/>
            </a:br>
            <a:endParaRPr lang="en-US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DC11BE5C-28DF-9449-4DE3-8B661C14339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23" y="1886325"/>
            <a:ext cx="11076689" cy="3954638"/>
          </a:xfrm>
        </p:spPr>
        <p:txBody>
          <a:bodyPr numCol="3" spcCol="180000"/>
          <a:lstStyle>
            <a:lvl1pPr marL="285750" marR="0" indent="-2857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800">
                <a:solidFill>
                  <a:schemeClr val="bg1"/>
                </a:solidFill>
                <a:latin typeface="+mn-lt"/>
                <a:ea typeface="Inter" panose="02000503000000020004" pitchFamily="2" charset="0"/>
              </a:defRPr>
            </a:lvl1pPr>
            <a:lvl2pPr>
              <a:lnSpc>
                <a:spcPct val="150000"/>
              </a:lnSpc>
              <a:defRPr sz="180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2pPr>
            <a:lvl3pPr>
              <a:lnSpc>
                <a:spcPct val="150000"/>
              </a:lnSpc>
              <a:defRPr sz="180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Please use this space to insert written content as required </a:t>
            </a:r>
          </a:p>
          <a:p>
            <a:pPr lvl="1"/>
            <a:r>
              <a:rPr lang="en-GB"/>
              <a:t>Please use this space to insert written content as required </a:t>
            </a:r>
          </a:p>
          <a:p>
            <a:pPr lvl="2"/>
            <a:r>
              <a:rPr lang="en-GB"/>
              <a:t>Please use this space to insert written content as required </a:t>
            </a:r>
          </a:p>
          <a:p>
            <a:pPr lvl="0"/>
            <a:endParaRPr lang="en-GB"/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1"/>
            <a:r>
              <a:rPr lang="en-GB"/>
              <a:t>Please use this space to insert written content as required </a:t>
            </a:r>
          </a:p>
          <a:p>
            <a:pPr lvl="2"/>
            <a:r>
              <a:rPr lang="en-GB"/>
              <a:t>Please use this space to insert written content as required </a:t>
            </a:r>
          </a:p>
          <a:p>
            <a:pPr lvl="0"/>
            <a:endParaRPr lang="en-GB"/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1"/>
            <a:r>
              <a:rPr lang="en-GB"/>
              <a:t>Please use this space to insert written content as required </a:t>
            </a:r>
          </a:p>
          <a:p>
            <a:pPr lvl="2"/>
            <a:r>
              <a:rPr lang="en-GB"/>
              <a:t>Please use this space to insert written content as required </a:t>
            </a:r>
          </a:p>
          <a:p>
            <a:pPr lvl="0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6840D3-2041-CEAB-C1BD-4971D54F7A23}"/>
              </a:ext>
            </a:extLst>
          </p:cNvPr>
          <p:cNvSpPr txBox="1">
            <a:spLocks/>
          </p:cNvSpPr>
          <p:nvPr userDrawn="1"/>
        </p:nvSpPr>
        <p:spPr>
          <a:xfrm>
            <a:off x="4724400" y="6161011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b="1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 b="1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0673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ple Page Layout Imag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D06FB-66AF-0540-962A-7751FA64099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9924" y="487510"/>
            <a:ext cx="8629143" cy="120133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latin typeface="+mj-lt"/>
              </a:defRPr>
            </a:lvl1pPr>
          </a:lstStyle>
          <a:p>
            <a:r>
              <a:rPr lang="en-US"/>
              <a:t>This is a sample page layout</a:t>
            </a:r>
            <a:br>
              <a:rPr lang="en-US"/>
            </a:br>
            <a:endParaRPr lang="en-US"/>
          </a:p>
        </p:txBody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9F1E3FF1-EAC5-11C4-A42E-BE75B5A57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424689" y="0"/>
            <a:ext cx="2767312" cy="6858000"/>
          </a:xfrm>
          <a:custGeom>
            <a:avLst/>
            <a:gdLst>
              <a:gd name="connsiteX0" fmla="*/ 0 w 6461125"/>
              <a:gd name="connsiteY0" fmla="*/ 0 h 6858000"/>
              <a:gd name="connsiteX1" fmla="*/ 6461125 w 6461125"/>
              <a:gd name="connsiteY1" fmla="*/ 0 h 6858000"/>
              <a:gd name="connsiteX2" fmla="*/ 6461125 w 6461125"/>
              <a:gd name="connsiteY2" fmla="*/ 6858000 h 6858000"/>
              <a:gd name="connsiteX3" fmla="*/ 0 w 6461125"/>
              <a:gd name="connsiteY3" fmla="*/ 6858000 h 6858000"/>
              <a:gd name="connsiteX4" fmla="*/ 0 w 6461125"/>
              <a:gd name="connsiteY4" fmla="*/ 0 h 6858000"/>
              <a:gd name="connsiteX0" fmla="*/ 1910281 w 6461125"/>
              <a:gd name="connsiteY0" fmla="*/ 0 h 6867053"/>
              <a:gd name="connsiteX1" fmla="*/ 6461125 w 6461125"/>
              <a:gd name="connsiteY1" fmla="*/ 9053 h 6867053"/>
              <a:gd name="connsiteX2" fmla="*/ 6461125 w 6461125"/>
              <a:gd name="connsiteY2" fmla="*/ 6867053 h 6867053"/>
              <a:gd name="connsiteX3" fmla="*/ 0 w 6461125"/>
              <a:gd name="connsiteY3" fmla="*/ 6867053 h 6867053"/>
              <a:gd name="connsiteX4" fmla="*/ 1910281 w 6461125"/>
              <a:gd name="connsiteY4" fmla="*/ 0 h 6867053"/>
              <a:gd name="connsiteX0" fmla="*/ 5196689 w 6461125"/>
              <a:gd name="connsiteY0" fmla="*/ 0 h 6867053"/>
              <a:gd name="connsiteX1" fmla="*/ 6461125 w 6461125"/>
              <a:gd name="connsiteY1" fmla="*/ 9053 h 6867053"/>
              <a:gd name="connsiteX2" fmla="*/ 6461125 w 6461125"/>
              <a:gd name="connsiteY2" fmla="*/ 6867053 h 6867053"/>
              <a:gd name="connsiteX3" fmla="*/ 0 w 6461125"/>
              <a:gd name="connsiteY3" fmla="*/ 6867053 h 6867053"/>
              <a:gd name="connsiteX4" fmla="*/ 5196689 w 6461125"/>
              <a:gd name="connsiteY4" fmla="*/ 0 h 6867053"/>
              <a:gd name="connsiteX0" fmla="*/ 1258432 w 2522868"/>
              <a:gd name="connsiteY0" fmla="*/ 0 h 6867053"/>
              <a:gd name="connsiteX1" fmla="*/ 2522868 w 2522868"/>
              <a:gd name="connsiteY1" fmla="*/ 9053 h 6867053"/>
              <a:gd name="connsiteX2" fmla="*/ 2522868 w 2522868"/>
              <a:gd name="connsiteY2" fmla="*/ 6867053 h 6867053"/>
              <a:gd name="connsiteX3" fmla="*/ 0 w 2522868"/>
              <a:gd name="connsiteY3" fmla="*/ 6867053 h 6867053"/>
              <a:gd name="connsiteX4" fmla="*/ 1258432 w 2522868"/>
              <a:gd name="connsiteY4" fmla="*/ 0 h 6867053"/>
              <a:gd name="connsiteX0" fmla="*/ 760491 w 2522868"/>
              <a:gd name="connsiteY0" fmla="*/ 0 h 6858000"/>
              <a:gd name="connsiteX1" fmla="*/ 2522868 w 2522868"/>
              <a:gd name="connsiteY1" fmla="*/ 0 h 6858000"/>
              <a:gd name="connsiteX2" fmla="*/ 2522868 w 2522868"/>
              <a:gd name="connsiteY2" fmla="*/ 6858000 h 6858000"/>
              <a:gd name="connsiteX3" fmla="*/ 0 w 2522868"/>
              <a:gd name="connsiteY3" fmla="*/ 6858000 h 6858000"/>
              <a:gd name="connsiteX4" fmla="*/ 760491 w 2522868"/>
              <a:gd name="connsiteY4" fmla="*/ 0 h 6858000"/>
              <a:gd name="connsiteX0" fmla="*/ 1004935 w 2767312"/>
              <a:gd name="connsiteY0" fmla="*/ 0 h 6858000"/>
              <a:gd name="connsiteX1" fmla="*/ 2767312 w 2767312"/>
              <a:gd name="connsiteY1" fmla="*/ 0 h 6858000"/>
              <a:gd name="connsiteX2" fmla="*/ 2767312 w 2767312"/>
              <a:gd name="connsiteY2" fmla="*/ 6858000 h 6858000"/>
              <a:gd name="connsiteX3" fmla="*/ 0 w 2767312"/>
              <a:gd name="connsiteY3" fmla="*/ 6858000 h 6858000"/>
              <a:gd name="connsiteX4" fmla="*/ 1004935 w 2767312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7312" h="6858000">
                <a:moveTo>
                  <a:pt x="1004935" y="0"/>
                </a:moveTo>
                <a:lnTo>
                  <a:pt x="2767312" y="0"/>
                </a:lnTo>
                <a:lnTo>
                  <a:pt x="2767312" y="6858000"/>
                </a:lnTo>
                <a:lnTo>
                  <a:pt x="0" y="6858000"/>
                </a:lnTo>
                <a:lnTo>
                  <a:pt x="1004935" y="0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B47995B4-B0D2-C426-ACF5-CF4A86FA7B9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23" y="1854247"/>
            <a:ext cx="8629143" cy="3641147"/>
          </a:xfrm>
        </p:spPr>
        <p:txBody>
          <a:bodyPr numCol="1"/>
          <a:lstStyle>
            <a:lvl1pPr marL="285750" marR="0" indent="-2857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  <a:lvl2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2pPr>
            <a:lvl3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Please use this space to insert written content as required </a:t>
            </a:r>
          </a:p>
          <a:p>
            <a:pPr lvl="1"/>
            <a:r>
              <a:rPr lang="en-GB"/>
              <a:t>Please use this space to insert written content as required </a:t>
            </a:r>
          </a:p>
          <a:p>
            <a:pPr lvl="2"/>
            <a:r>
              <a:rPr lang="en-GB"/>
              <a:t>Please use this space to insert written content as required </a:t>
            </a:r>
          </a:p>
          <a:p>
            <a:pPr lvl="3"/>
            <a:r>
              <a:rPr lang="en-GB"/>
              <a:t>Please use this space to insert written content as required </a:t>
            </a:r>
          </a:p>
          <a:p>
            <a:pPr lvl="0"/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E874CED-1578-BC5D-FBAF-4BFF80497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9923" y="6146056"/>
            <a:ext cx="585971" cy="197518"/>
          </a:xfrm>
          <a:prstGeom prst="rect">
            <a:avLst/>
          </a:prstGeom>
        </p:spPr>
      </p:pic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1094BBC9-1DFF-DA5E-9260-794FD67CCFB8}"/>
              </a:ext>
            </a:extLst>
          </p:cNvPr>
          <p:cNvSpPr txBox="1">
            <a:spLocks/>
          </p:cNvSpPr>
          <p:nvPr userDrawn="1"/>
        </p:nvSpPr>
        <p:spPr>
          <a:xfrm>
            <a:off x="4706667" y="6161011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b="1" smtClean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 b="1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3013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ple Page Layout Image (Cream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96E9A876-1569-D544-913F-B065A154E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424689" y="0"/>
            <a:ext cx="2767312" cy="6858000"/>
          </a:xfrm>
          <a:custGeom>
            <a:avLst/>
            <a:gdLst>
              <a:gd name="connsiteX0" fmla="*/ 0 w 6461125"/>
              <a:gd name="connsiteY0" fmla="*/ 0 h 6858000"/>
              <a:gd name="connsiteX1" fmla="*/ 6461125 w 6461125"/>
              <a:gd name="connsiteY1" fmla="*/ 0 h 6858000"/>
              <a:gd name="connsiteX2" fmla="*/ 6461125 w 6461125"/>
              <a:gd name="connsiteY2" fmla="*/ 6858000 h 6858000"/>
              <a:gd name="connsiteX3" fmla="*/ 0 w 6461125"/>
              <a:gd name="connsiteY3" fmla="*/ 6858000 h 6858000"/>
              <a:gd name="connsiteX4" fmla="*/ 0 w 6461125"/>
              <a:gd name="connsiteY4" fmla="*/ 0 h 6858000"/>
              <a:gd name="connsiteX0" fmla="*/ 1910281 w 6461125"/>
              <a:gd name="connsiteY0" fmla="*/ 0 h 6867053"/>
              <a:gd name="connsiteX1" fmla="*/ 6461125 w 6461125"/>
              <a:gd name="connsiteY1" fmla="*/ 9053 h 6867053"/>
              <a:gd name="connsiteX2" fmla="*/ 6461125 w 6461125"/>
              <a:gd name="connsiteY2" fmla="*/ 6867053 h 6867053"/>
              <a:gd name="connsiteX3" fmla="*/ 0 w 6461125"/>
              <a:gd name="connsiteY3" fmla="*/ 6867053 h 6867053"/>
              <a:gd name="connsiteX4" fmla="*/ 1910281 w 6461125"/>
              <a:gd name="connsiteY4" fmla="*/ 0 h 6867053"/>
              <a:gd name="connsiteX0" fmla="*/ 5196689 w 6461125"/>
              <a:gd name="connsiteY0" fmla="*/ 0 h 6867053"/>
              <a:gd name="connsiteX1" fmla="*/ 6461125 w 6461125"/>
              <a:gd name="connsiteY1" fmla="*/ 9053 h 6867053"/>
              <a:gd name="connsiteX2" fmla="*/ 6461125 w 6461125"/>
              <a:gd name="connsiteY2" fmla="*/ 6867053 h 6867053"/>
              <a:gd name="connsiteX3" fmla="*/ 0 w 6461125"/>
              <a:gd name="connsiteY3" fmla="*/ 6867053 h 6867053"/>
              <a:gd name="connsiteX4" fmla="*/ 5196689 w 6461125"/>
              <a:gd name="connsiteY4" fmla="*/ 0 h 6867053"/>
              <a:gd name="connsiteX0" fmla="*/ 1258432 w 2522868"/>
              <a:gd name="connsiteY0" fmla="*/ 0 h 6867053"/>
              <a:gd name="connsiteX1" fmla="*/ 2522868 w 2522868"/>
              <a:gd name="connsiteY1" fmla="*/ 9053 h 6867053"/>
              <a:gd name="connsiteX2" fmla="*/ 2522868 w 2522868"/>
              <a:gd name="connsiteY2" fmla="*/ 6867053 h 6867053"/>
              <a:gd name="connsiteX3" fmla="*/ 0 w 2522868"/>
              <a:gd name="connsiteY3" fmla="*/ 6867053 h 6867053"/>
              <a:gd name="connsiteX4" fmla="*/ 1258432 w 2522868"/>
              <a:gd name="connsiteY4" fmla="*/ 0 h 6867053"/>
              <a:gd name="connsiteX0" fmla="*/ 760491 w 2522868"/>
              <a:gd name="connsiteY0" fmla="*/ 0 h 6858000"/>
              <a:gd name="connsiteX1" fmla="*/ 2522868 w 2522868"/>
              <a:gd name="connsiteY1" fmla="*/ 0 h 6858000"/>
              <a:gd name="connsiteX2" fmla="*/ 2522868 w 2522868"/>
              <a:gd name="connsiteY2" fmla="*/ 6858000 h 6858000"/>
              <a:gd name="connsiteX3" fmla="*/ 0 w 2522868"/>
              <a:gd name="connsiteY3" fmla="*/ 6858000 h 6858000"/>
              <a:gd name="connsiteX4" fmla="*/ 760491 w 2522868"/>
              <a:gd name="connsiteY4" fmla="*/ 0 h 6858000"/>
              <a:gd name="connsiteX0" fmla="*/ 1004935 w 2767312"/>
              <a:gd name="connsiteY0" fmla="*/ 0 h 6858000"/>
              <a:gd name="connsiteX1" fmla="*/ 2767312 w 2767312"/>
              <a:gd name="connsiteY1" fmla="*/ 0 h 6858000"/>
              <a:gd name="connsiteX2" fmla="*/ 2767312 w 2767312"/>
              <a:gd name="connsiteY2" fmla="*/ 6858000 h 6858000"/>
              <a:gd name="connsiteX3" fmla="*/ 0 w 2767312"/>
              <a:gd name="connsiteY3" fmla="*/ 6858000 h 6858000"/>
              <a:gd name="connsiteX4" fmla="*/ 1004935 w 2767312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7312" h="6858000">
                <a:moveTo>
                  <a:pt x="1004935" y="0"/>
                </a:moveTo>
                <a:lnTo>
                  <a:pt x="2767312" y="0"/>
                </a:lnTo>
                <a:lnTo>
                  <a:pt x="2767312" y="6858000"/>
                </a:lnTo>
                <a:lnTo>
                  <a:pt x="0" y="6858000"/>
                </a:lnTo>
                <a:lnTo>
                  <a:pt x="1004935" y="0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0598603-2D8E-A8B8-49A4-6A3AD36D3F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9923" y="6146056"/>
            <a:ext cx="585971" cy="197518"/>
          </a:xfrm>
          <a:prstGeom prst="rect">
            <a:avLst/>
          </a:prstGeom>
        </p:spPr>
      </p:pic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8E8EF5E4-ED37-C644-91AC-BB34262FAAC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23" y="1854247"/>
            <a:ext cx="8629143" cy="3641147"/>
          </a:xfrm>
        </p:spPr>
        <p:txBody>
          <a:bodyPr numCol="1"/>
          <a:lstStyle>
            <a:lvl1pPr marL="285750" marR="0" indent="-2857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  <a:lvl2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2pPr>
            <a:lvl3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Please use this space to insert written content as required </a:t>
            </a:r>
          </a:p>
          <a:p>
            <a:pPr lvl="1"/>
            <a:r>
              <a:rPr lang="en-GB"/>
              <a:t>Please use this space to insert written content as required </a:t>
            </a:r>
          </a:p>
          <a:p>
            <a:pPr lvl="2"/>
            <a:r>
              <a:rPr lang="en-GB"/>
              <a:t>Please use this space to insert written content as required </a:t>
            </a:r>
          </a:p>
          <a:p>
            <a:pPr lvl="3"/>
            <a:r>
              <a:rPr lang="en-GB"/>
              <a:t>Please use this space to insert written content as required </a:t>
            </a:r>
          </a:p>
          <a:p>
            <a:pPr lvl="0"/>
            <a:endParaRPr lang="en-GB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AFD347C-AC2F-599D-4E76-41D7B37E5FC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9924" y="487510"/>
            <a:ext cx="8629143" cy="120133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latin typeface="+mj-lt"/>
              </a:defRPr>
            </a:lvl1pPr>
          </a:lstStyle>
          <a:p>
            <a:r>
              <a:rPr lang="en-US"/>
              <a:t>This is a sample page layout</a:t>
            </a:r>
            <a:br>
              <a:rPr lang="en-US"/>
            </a:br>
            <a:endParaRPr lang="en-US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4E008D62-2439-B42C-E1BC-40697655493D}"/>
              </a:ext>
            </a:extLst>
          </p:cNvPr>
          <p:cNvSpPr txBox="1">
            <a:spLocks/>
          </p:cNvSpPr>
          <p:nvPr userDrawn="1"/>
        </p:nvSpPr>
        <p:spPr>
          <a:xfrm>
            <a:off x="4706667" y="6161011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b="1" smtClean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 b="1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96040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ple Page Layout Image (Teal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65A1A24A-7B07-2001-6FA5-A2A759DD31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424689" y="0"/>
            <a:ext cx="2767312" cy="6858000"/>
          </a:xfrm>
          <a:custGeom>
            <a:avLst/>
            <a:gdLst>
              <a:gd name="connsiteX0" fmla="*/ 0 w 6461125"/>
              <a:gd name="connsiteY0" fmla="*/ 0 h 6858000"/>
              <a:gd name="connsiteX1" fmla="*/ 6461125 w 6461125"/>
              <a:gd name="connsiteY1" fmla="*/ 0 h 6858000"/>
              <a:gd name="connsiteX2" fmla="*/ 6461125 w 6461125"/>
              <a:gd name="connsiteY2" fmla="*/ 6858000 h 6858000"/>
              <a:gd name="connsiteX3" fmla="*/ 0 w 6461125"/>
              <a:gd name="connsiteY3" fmla="*/ 6858000 h 6858000"/>
              <a:gd name="connsiteX4" fmla="*/ 0 w 6461125"/>
              <a:gd name="connsiteY4" fmla="*/ 0 h 6858000"/>
              <a:gd name="connsiteX0" fmla="*/ 1910281 w 6461125"/>
              <a:gd name="connsiteY0" fmla="*/ 0 h 6867053"/>
              <a:gd name="connsiteX1" fmla="*/ 6461125 w 6461125"/>
              <a:gd name="connsiteY1" fmla="*/ 9053 h 6867053"/>
              <a:gd name="connsiteX2" fmla="*/ 6461125 w 6461125"/>
              <a:gd name="connsiteY2" fmla="*/ 6867053 h 6867053"/>
              <a:gd name="connsiteX3" fmla="*/ 0 w 6461125"/>
              <a:gd name="connsiteY3" fmla="*/ 6867053 h 6867053"/>
              <a:gd name="connsiteX4" fmla="*/ 1910281 w 6461125"/>
              <a:gd name="connsiteY4" fmla="*/ 0 h 6867053"/>
              <a:gd name="connsiteX0" fmla="*/ 5196689 w 6461125"/>
              <a:gd name="connsiteY0" fmla="*/ 0 h 6867053"/>
              <a:gd name="connsiteX1" fmla="*/ 6461125 w 6461125"/>
              <a:gd name="connsiteY1" fmla="*/ 9053 h 6867053"/>
              <a:gd name="connsiteX2" fmla="*/ 6461125 w 6461125"/>
              <a:gd name="connsiteY2" fmla="*/ 6867053 h 6867053"/>
              <a:gd name="connsiteX3" fmla="*/ 0 w 6461125"/>
              <a:gd name="connsiteY3" fmla="*/ 6867053 h 6867053"/>
              <a:gd name="connsiteX4" fmla="*/ 5196689 w 6461125"/>
              <a:gd name="connsiteY4" fmla="*/ 0 h 6867053"/>
              <a:gd name="connsiteX0" fmla="*/ 1258432 w 2522868"/>
              <a:gd name="connsiteY0" fmla="*/ 0 h 6867053"/>
              <a:gd name="connsiteX1" fmla="*/ 2522868 w 2522868"/>
              <a:gd name="connsiteY1" fmla="*/ 9053 h 6867053"/>
              <a:gd name="connsiteX2" fmla="*/ 2522868 w 2522868"/>
              <a:gd name="connsiteY2" fmla="*/ 6867053 h 6867053"/>
              <a:gd name="connsiteX3" fmla="*/ 0 w 2522868"/>
              <a:gd name="connsiteY3" fmla="*/ 6867053 h 6867053"/>
              <a:gd name="connsiteX4" fmla="*/ 1258432 w 2522868"/>
              <a:gd name="connsiteY4" fmla="*/ 0 h 6867053"/>
              <a:gd name="connsiteX0" fmla="*/ 760491 w 2522868"/>
              <a:gd name="connsiteY0" fmla="*/ 0 h 6858000"/>
              <a:gd name="connsiteX1" fmla="*/ 2522868 w 2522868"/>
              <a:gd name="connsiteY1" fmla="*/ 0 h 6858000"/>
              <a:gd name="connsiteX2" fmla="*/ 2522868 w 2522868"/>
              <a:gd name="connsiteY2" fmla="*/ 6858000 h 6858000"/>
              <a:gd name="connsiteX3" fmla="*/ 0 w 2522868"/>
              <a:gd name="connsiteY3" fmla="*/ 6858000 h 6858000"/>
              <a:gd name="connsiteX4" fmla="*/ 760491 w 2522868"/>
              <a:gd name="connsiteY4" fmla="*/ 0 h 6858000"/>
              <a:gd name="connsiteX0" fmla="*/ 1004935 w 2767312"/>
              <a:gd name="connsiteY0" fmla="*/ 0 h 6858000"/>
              <a:gd name="connsiteX1" fmla="*/ 2767312 w 2767312"/>
              <a:gd name="connsiteY1" fmla="*/ 0 h 6858000"/>
              <a:gd name="connsiteX2" fmla="*/ 2767312 w 2767312"/>
              <a:gd name="connsiteY2" fmla="*/ 6858000 h 6858000"/>
              <a:gd name="connsiteX3" fmla="*/ 0 w 2767312"/>
              <a:gd name="connsiteY3" fmla="*/ 6858000 h 6858000"/>
              <a:gd name="connsiteX4" fmla="*/ 1004935 w 2767312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7312" h="6858000">
                <a:moveTo>
                  <a:pt x="1004935" y="0"/>
                </a:moveTo>
                <a:lnTo>
                  <a:pt x="2767312" y="0"/>
                </a:lnTo>
                <a:lnTo>
                  <a:pt x="2767312" y="6858000"/>
                </a:lnTo>
                <a:lnTo>
                  <a:pt x="0" y="6858000"/>
                </a:lnTo>
                <a:lnTo>
                  <a:pt x="1004935" y="0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5A9CFE6-42B8-596B-9A0C-8936368EF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9924" y="6146056"/>
            <a:ext cx="585971" cy="197518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3E743DBA-A44C-4CD5-8CFC-55269F9460E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9924" y="487510"/>
            <a:ext cx="8629143" cy="120133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This is a sample page layout</a:t>
            </a:r>
            <a:br>
              <a:rPr lang="en-US"/>
            </a:b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2DC434-54B2-D295-47D2-FE9F81C16C2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23" y="1854247"/>
            <a:ext cx="8629143" cy="3641147"/>
          </a:xfrm>
        </p:spPr>
        <p:txBody>
          <a:bodyPr numCol="1"/>
          <a:lstStyle>
            <a:lvl1pPr marL="285750" marR="0" indent="-2857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80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  <a:lvl2pPr>
              <a:lnSpc>
                <a:spcPct val="150000"/>
              </a:lnSpc>
              <a:defRPr sz="180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2pPr>
            <a:lvl3pPr>
              <a:lnSpc>
                <a:spcPct val="150000"/>
              </a:lnSpc>
              <a:defRPr sz="180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Please use this space to insert written content as required </a:t>
            </a:r>
          </a:p>
          <a:p>
            <a:pPr lvl="1"/>
            <a:r>
              <a:rPr lang="en-GB"/>
              <a:t>Please use this space to insert written content as required </a:t>
            </a:r>
          </a:p>
          <a:p>
            <a:pPr lvl="2"/>
            <a:r>
              <a:rPr lang="en-GB"/>
              <a:t>Please use this space to insert written content as required </a:t>
            </a:r>
          </a:p>
          <a:p>
            <a:pPr lvl="3"/>
            <a:r>
              <a:rPr lang="en-GB"/>
              <a:t>Please use this space to insert written content as required </a:t>
            </a:r>
          </a:p>
          <a:p>
            <a:pPr lvl="0"/>
            <a:endParaRPr lang="en-GB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2AA73EEF-FB9D-BCDA-F573-6945DBB00E52}"/>
              </a:ext>
            </a:extLst>
          </p:cNvPr>
          <p:cNvSpPr txBox="1">
            <a:spLocks/>
          </p:cNvSpPr>
          <p:nvPr userDrawn="1"/>
        </p:nvSpPr>
        <p:spPr>
          <a:xfrm>
            <a:off x="4724400" y="6161011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b="1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 b="1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7560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ple Page Layout Image (Blue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BC5741D9-7C1F-B70D-4B2B-7928DF4CA6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424689" y="0"/>
            <a:ext cx="2767312" cy="6858000"/>
          </a:xfrm>
          <a:custGeom>
            <a:avLst/>
            <a:gdLst>
              <a:gd name="connsiteX0" fmla="*/ 0 w 6461125"/>
              <a:gd name="connsiteY0" fmla="*/ 0 h 6858000"/>
              <a:gd name="connsiteX1" fmla="*/ 6461125 w 6461125"/>
              <a:gd name="connsiteY1" fmla="*/ 0 h 6858000"/>
              <a:gd name="connsiteX2" fmla="*/ 6461125 w 6461125"/>
              <a:gd name="connsiteY2" fmla="*/ 6858000 h 6858000"/>
              <a:gd name="connsiteX3" fmla="*/ 0 w 6461125"/>
              <a:gd name="connsiteY3" fmla="*/ 6858000 h 6858000"/>
              <a:gd name="connsiteX4" fmla="*/ 0 w 6461125"/>
              <a:gd name="connsiteY4" fmla="*/ 0 h 6858000"/>
              <a:gd name="connsiteX0" fmla="*/ 1910281 w 6461125"/>
              <a:gd name="connsiteY0" fmla="*/ 0 h 6867053"/>
              <a:gd name="connsiteX1" fmla="*/ 6461125 w 6461125"/>
              <a:gd name="connsiteY1" fmla="*/ 9053 h 6867053"/>
              <a:gd name="connsiteX2" fmla="*/ 6461125 w 6461125"/>
              <a:gd name="connsiteY2" fmla="*/ 6867053 h 6867053"/>
              <a:gd name="connsiteX3" fmla="*/ 0 w 6461125"/>
              <a:gd name="connsiteY3" fmla="*/ 6867053 h 6867053"/>
              <a:gd name="connsiteX4" fmla="*/ 1910281 w 6461125"/>
              <a:gd name="connsiteY4" fmla="*/ 0 h 6867053"/>
              <a:gd name="connsiteX0" fmla="*/ 5196689 w 6461125"/>
              <a:gd name="connsiteY0" fmla="*/ 0 h 6867053"/>
              <a:gd name="connsiteX1" fmla="*/ 6461125 w 6461125"/>
              <a:gd name="connsiteY1" fmla="*/ 9053 h 6867053"/>
              <a:gd name="connsiteX2" fmla="*/ 6461125 w 6461125"/>
              <a:gd name="connsiteY2" fmla="*/ 6867053 h 6867053"/>
              <a:gd name="connsiteX3" fmla="*/ 0 w 6461125"/>
              <a:gd name="connsiteY3" fmla="*/ 6867053 h 6867053"/>
              <a:gd name="connsiteX4" fmla="*/ 5196689 w 6461125"/>
              <a:gd name="connsiteY4" fmla="*/ 0 h 6867053"/>
              <a:gd name="connsiteX0" fmla="*/ 1258432 w 2522868"/>
              <a:gd name="connsiteY0" fmla="*/ 0 h 6867053"/>
              <a:gd name="connsiteX1" fmla="*/ 2522868 w 2522868"/>
              <a:gd name="connsiteY1" fmla="*/ 9053 h 6867053"/>
              <a:gd name="connsiteX2" fmla="*/ 2522868 w 2522868"/>
              <a:gd name="connsiteY2" fmla="*/ 6867053 h 6867053"/>
              <a:gd name="connsiteX3" fmla="*/ 0 w 2522868"/>
              <a:gd name="connsiteY3" fmla="*/ 6867053 h 6867053"/>
              <a:gd name="connsiteX4" fmla="*/ 1258432 w 2522868"/>
              <a:gd name="connsiteY4" fmla="*/ 0 h 6867053"/>
              <a:gd name="connsiteX0" fmla="*/ 760491 w 2522868"/>
              <a:gd name="connsiteY0" fmla="*/ 0 h 6858000"/>
              <a:gd name="connsiteX1" fmla="*/ 2522868 w 2522868"/>
              <a:gd name="connsiteY1" fmla="*/ 0 h 6858000"/>
              <a:gd name="connsiteX2" fmla="*/ 2522868 w 2522868"/>
              <a:gd name="connsiteY2" fmla="*/ 6858000 h 6858000"/>
              <a:gd name="connsiteX3" fmla="*/ 0 w 2522868"/>
              <a:gd name="connsiteY3" fmla="*/ 6858000 h 6858000"/>
              <a:gd name="connsiteX4" fmla="*/ 760491 w 2522868"/>
              <a:gd name="connsiteY4" fmla="*/ 0 h 6858000"/>
              <a:gd name="connsiteX0" fmla="*/ 1004935 w 2767312"/>
              <a:gd name="connsiteY0" fmla="*/ 0 h 6858000"/>
              <a:gd name="connsiteX1" fmla="*/ 2767312 w 2767312"/>
              <a:gd name="connsiteY1" fmla="*/ 0 h 6858000"/>
              <a:gd name="connsiteX2" fmla="*/ 2767312 w 2767312"/>
              <a:gd name="connsiteY2" fmla="*/ 6858000 h 6858000"/>
              <a:gd name="connsiteX3" fmla="*/ 0 w 2767312"/>
              <a:gd name="connsiteY3" fmla="*/ 6858000 h 6858000"/>
              <a:gd name="connsiteX4" fmla="*/ 1004935 w 2767312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7312" h="6858000">
                <a:moveTo>
                  <a:pt x="1004935" y="0"/>
                </a:moveTo>
                <a:lnTo>
                  <a:pt x="2767312" y="0"/>
                </a:lnTo>
                <a:lnTo>
                  <a:pt x="2767312" y="6858000"/>
                </a:lnTo>
                <a:lnTo>
                  <a:pt x="0" y="6858000"/>
                </a:lnTo>
                <a:lnTo>
                  <a:pt x="1004935" y="0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1154617-CDEF-8A9D-8FEB-A937FC663A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9924" y="6146056"/>
            <a:ext cx="585971" cy="197518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AFE82A10-132E-6FDC-1697-C0EA7D08B89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9924" y="487510"/>
            <a:ext cx="8629143" cy="120133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This is a sample page layout</a:t>
            </a:r>
            <a:br>
              <a:rPr lang="en-US"/>
            </a:b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899940-3D0D-DCE8-F96F-DC92A7A37B2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23" y="1854247"/>
            <a:ext cx="8629143" cy="3641147"/>
          </a:xfrm>
        </p:spPr>
        <p:txBody>
          <a:bodyPr numCol="1"/>
          <a:lstStyle>
            <a:lvl1pPr marL="285750" marR="0" indent="-2857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80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  <a:lvl2pPr>
              <a:lnSpc>
                <a:spcPct val="150000"/>
              </a:lnSpc>
              <a:defRPr sz="180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2pPr>
            <a:lvl3pPr>
              <a:lnSpc>
                <a:spcPct val="150000"/>
              </a:lnSpc>
              <a:defRPr sz="180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Please use this space to insert written content as required </a:t>
            </a:r>
          </a:p>
          <a:p>
            <a:pPr lvl="1"/>
            <a:r>
              <a:rPr lang="en-GB"/>
              <a:t>Please use this space to insert written content as required </a:t>
            </a:r>
          </a:p>
          <a:p>
            <a:pPr lvl="2"/>
            <a:r>
              <a:rPr lang="en-GB"/>
              <a:t>Please use this space to insert written content as required </a:t>
            </a:r>
          </a:p>
          <a:p>
            <a:pPr lvl="3"/>
            <a:r>
              <a:rPr lang="en-GB"/>
              <a:t>Please use this space to insert written content as required </a:t>
            </a:r>
          </a:p>
          <a:p>
            <a:pPr lvl="0"/>
            <a:endParaRPr lang="en-GB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01464920-F1B7-CF66-4E1F-4A15D9B07515}"/>
              </a:ext>
            </a:extLst>
          </p:cNvPr>
          <p:cNvSpPr txBox="1">
            <a:spLocks/>
          </p:cNvSpPr>
          <p:nvPr userDrawn="1"/>
        </p:nvSpPr>
        <p:spPr>
          <a:xfrm>
            <a:off x="4724400" y="6161011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b="1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 b="1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513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ple Layout Page (Teal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5839A32-3E49-0347-85A7-6A2D5D9EFA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0"/>
            <a:ext cx="3796940" cy="6858000"/>
          </a:xfrm>
          <a:custGeom>
            <a:avLst/>
            <a:gdLst>
              <a:gd name="connsiteX0" fmla="*/ 0 w 3796940"/>
              <a:gd name="connsiteY0" fmla="*/ 0 h 6858000"/>
              <a:gd name="connsiteX1" fmla="*/ 3796940 w 3796940"/>
              <a:gd name="connsiteY1" fmla="*/ 0 h 6858000"/>
              <a:gd name="connsiteX2" fmla="*/ 3796940 w 3796940"/>
              <a:gd name="connsiteY2" fmla="*/ 6858000 h 6858000"/>
              <a:gd name="connsiteX3" fmla="*/ 0 w 3796940"/>
              <a:gd name="connsiteY3" fmla="*/ 6858000 h 6858000"/>
              <a:gd name="connsiteX4" fmla="*/ 0 w 3796940"/>
              <a:gd name="connsiteY4" fmla="*/ 0 h 6858000"/>
              <a:gd name="connsiteX0" fmla="*/ 0 w 3796940"/>
              <a:gd name="connsiteY0" fmla="*/ 0 h 6858000"/>
              <a:gd name="connsiteX1" fmla="*/ 3253732 w 3796940"/>
              <a:gd name="connsiteY1" fmla="*/ 0 h 6858000"/>
              <a:gd name="connsiteX2" fmla="*/ 3796940 w 3796940"/>
              <a:gd name="connsiteY2" fmla="*/ 6858000 h 6858000"/>
              <a:gd name="connsiteX3" fmla="*/ 0 w 3796940"/>
              <a:gd name="connsiteY3" fmla="*/ 6858000 h 6858000"/>
              <a:gd name="connsiteX4" fmla="*/ 0 w 379694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96940" h="6858000">
                <a:moveTo>
                  <a:pt x="0" y="0"/>
                </a:moveTo>
                <a:lnTo>
                  <a:pt x="3253732" y="0"/>
                </a:lnTo>
                <a:lnTo>
                  <a:pt x="379694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BAD4AF8-AA18-5A42-BB2F-5211ADA7E94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6384" y="697028"/>
            <a:ext cx="2433083" cy="4190385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solidFill>
                  <a:schemeClr val="bg1"/>
                </a:solidFill>
                <a:latin typeface="Lora SemiBold" pitchFamily="2" charset="77"/>
              </a:defRPr>
            </a:lvl1pPr>
          </a:lstStyle>
          <a:p>
            <a:r>
              <a:rPr lang="en-US"/>
              <a:t>This is a sample page layout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F62BF7-BCB5-6E40-BF7A-8FE36C62722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17963" y="531813"/>
            <a:ext cx="6226175" cy="679450"/>
          </a:xfrm>
        </p:spPr>
        <p:txBody>
          <a:bodyPr/>
          <a:lstStyle>
            <a:lvl1pPr>
              <a:defRPr sz="2800" b="1" i="0">
                <a:latin typeface="+mj-lt"/>
                <a:ea typeface="Lora" charset="0"/>
                <a:cs typeface="Lora" charset="0"/>
              </a:defRPr>
            </a:lvl1pPr>
          </a:lstStyle>
          <a:p>
            <a:pPr lvl="0"/>
            <a:r>
              <a:rPr lang="en-GB"/>
              <a:t>Example 1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AC07EA-B101-2B47-93F9-A49290842AE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18518" y="1226521"/>
            <a:ext cx="7496175" cy="111760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latin typeface="+mn-lt"/>
                <a:ea typeface="Inter SemiBold" panose="02000503000000020004" pitchFamily="2" charset="0"/>
              </a:defRPr>
            </a:lvl1pPr>
          </a:lstStyle>
          <a:p>
            <a:r>
              <a:rPr lang="en-GB">
                <a:solidFill>
                  <a:srgbClr val="0E0E0E"/>
                </a:solidFill>
                <a:latin typeface="+mn-lt"/>
              </a:rPr>
              <a:t>Please use this space to insert written content as required</a:t>
            </a:r>
            <a:endParaRPr lang="en-GB">
              <a:solidFill>
                <a:srgbClr val="0E0E0E"/>
              </a:solidFill>
              <a:latin typeface="Lato" panose="020F0502020204030203" pitchFamily="34" charset="77"/>
            </a:endParaRP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B6FF4277-5991-3145-B50E-FD1554CCE67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17963" y="2460676"/>
            <a:ext cx="6226175" cy="679450"/>
          </a:xfrm>
        </p:spPr>
        <p:txBody>
          <a:bodyPr/>
          <a:lstStyle>
            <a:lvl1pPr>
              <a:defRPr sz="2800" b="1" i="0">
                <a:latin typeface="+mj-lt"/>
                <a:ea typeface="Lora" charset="0"/>
                <a:cs typeface="Lora" charset="0"/>
              </a:defRPr>
            </a:lvl1pPr>
          </a:lstStyle>
          <a:p>
            <a:pPr lvl="0"/>
            <a:r>
              <a:rPr lang="en-GB"/>
              <a:t>Example 2</a:t>
            </a:r>
            <a:endParaRPr lang="en-US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0F72BB86-1186-2044-A764-944661E2A58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18518" y="3155384"/>
            <a:ext cx="7496175" cy="111760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GB" sz="1800" dirty="0">
                <a:solidFill>
                  <a:srgbClr val="0E0E0E"/>
                </a:solidFill>
                <a:latin typeface="+mn-lt"/>
                <a:ea typeface="Inter SemiBold" panose="02000503000000020004" pitchFamily="2" charset="0"/>
              </a:defRPr>
            </a:lvl1pPr>
          </a:lstStyle>
          <a:p>
            <a:pPr lvl="0"/>
            <a:r>
              <a:rPr lang="en-GB">
                <a:solidFill>
                  <a:srgbClr val="0E0E0E"/>
                </a:solidFill>
                <a:latin typeface="+mn-lt"/>
              </a:rPr>
              <a:t>Please use this space to insert written content as required</a:t>
            </a:r>
            <a:endParaRPr lang="en-GB">
              <a:solidFill>
                <a:srgbClr val="0E0E0E"/>
              </a:solidFill>
              <a:latin typeface="Lato" panose="020F0502020204030203" pitchFamily="34" charset="77"/>
            </a:endParaRP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B25B2568-91C7-584B-93BF-260BF11F597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17408" y="4377642"/>
            <a:ext cx="6226175" cy="679450"/>
          </a:xfrm>
        </p:spPr>
        <p:txBody>
          <a:bodyPr/>
          <a:lstStyle>
            <a:lvl1pPr>
              <a:defRPr sz="2800" b="1" i="0">
                <a:latin typeface="+mj-lt"/>
                <a:ea typeface="Lora" charset="0"/>
                <a:cs typeface="Lora" charset="0"/>
              </a:defRPr>
            </a:lvl1pPr>
          </a:lstStyle>
          <a:p>
            <a:pPr lvl="0"/>
            <a:r>
              <a:rPr lang="en-GB"/>
              <a:t>Example 3</a:t>
            </a:r>
            <a:endParaRPr lang="en-US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A309A51E-DEB9-C346-A901-A485A3D8BE9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17963" y="5072350"/>
            <a:ext cx="7496175" cy="1117600"/>
          </a:xfrm>
        </p:spPr>
        <p:txBody>
          <a:bodyPr>
            <a:normAutofit/>
          </a:bodyPr>
          <a:lstStyle>
            <a:lvl1pPr>
              <a:defRPr sz="1800">
                <a:latin typeface="+mn-lt"/>
              </a:defRPr>
            </a:lvl1pPr>
          </a:lstStyle>
          <a:p>
            <a:r>
              <a:rPr lang="en-GB">
                <a:solidFill>
                  <a:srgbClr val="0E0E0E"/>
                </a:solidFill>
                <a:latin typeface="+mn-lt"/>
              </a:rPr>
              <a:t>Please use this space to insert written content as required</a:t>
            </a:r>
            <a:endParaRPr lang="en-GB">
              <a:solidFill>
                <a:srgbClr val="0E0E0E"/>
              </a:solidFill>
              <a:latin typeface="Lato" panose="020F0502020204030203" pitchFamily="34" charset="77"/>
            </a:endParaRPr>
          </a:p>
        </p:txBody>
      </p:sp>
      <p:pic>
        <p:nvPicPr>
          <p:cNvPr id="12" name="Picture 1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FE84A6A-16BB-4E92-AFA8-8049FA098A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23" y="6146056"/>
            <a:ext cx="585971" cy="197518"/>
          </a:xfrm>
          <a:prstGeom prst="rect">
            <a:avLst/>
          </a:prstGeom>
        </p:spPr>
      </p:pic>
      <p:sp>
        <p:nvSpPr>
          <p:cNvPr id="19" name="Rectangle 7">
            <a:extLst>
              <a:ext uri="{FF2B5EF4-FFF2-40B4-BE49-F238E27FC236}">
                <a16:creationId xmlns:a16="http://schemas.microsoft.com/office/drawing/2014/main" id="{95839A32-3E49-0347-85A7-6A2D5D9EFA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0"/>
            <a:ext cx="3796940" cy="6858000"/>
          </a:xfrm>
          <a:custGeom>
            <a:avLst/>
            <a:gdLst>
              <a:gd name="connsiteX0" fmla="*/ 0 w 3796940"/>
              <a:gd name="connsiteY0" fmla="*/ 0 h 6858000"/>
              <a:gd name="connsiteX1" fmla="*/ 3796940 w 3796940"/>
              <a:gd name="connsiteY1" fmla="*/ 0 h 6858000"/>
              <a:gd name="connsiteX2" fmla="*/ 3796940 w 3796940"/>
              <a:gd name="connsiteY2" fmla="*/ 6858000 h 6858000"/>
              <a:gd name="connsiteX3" fmla="*/ 0 w 3796940"/>
              <a:gd name="connsiteY3" fmla="*/ 6858000 h 6858000"/>
              <a:gd name="connsiteX4" fmla="*/ 0 w 3796940"/>
              <a:gd name="connsiteY4" fmla="*/ 0 h 6858000"/>
              <a:gd name="connsiteX0" fmla="*/ 0 w 3796940"/>
              <a:gd name="connsiteY0" fmla="*/ 0 h 6858000"/>
              <a:gd name="connsiteX1" fmla="*/ 3253732 w 3796940"/>
              <a:gd name="connsiteY1" fmla="*/ 0 h 6858000"/>
              <a:gd name="connsiteX2" fmla="*/ 3796940 w 3796940"/>
              <a:gd name="connsiteY2" fmla="*/ 6858000 h 6858000"/>
              <a:gd name="connsiteX3" fmla="*/ 0 w 3796940"/>
              <a:gd name="connsiteY3" fmla="*/ 6858000 h 6858000"/>
              <a:gd name="connsiteX4" fmla="*/ 0 w 379694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96940" h="6858000">
                <a:moveTo>
                  <a:pt x="0" y="0"/>
                </a:moveTo>
                <a:lnTo>
                  <a:pt x="3253732" y="0"/>
                </a:lnTo>
                <a:lnTo>
                  <a:pt x="379694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pic>
        <p:nvPicPr>
          <p:cNvPr id="20" name="Picture 1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FE84A6A-16BB-4E92-AFA8-8049FA098A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23" y="6146056"/>
            <a:ext cx="585971" cy="197518"/>
          </a:xfrm>
          <a:prstGeom prst="rect">
            <a:avLst/>
          </a:prstGeom>
        </p:spPr>
      </p:pic>
      <p:sp>
        <p:nvSpPr>
          <p:cNvPr id="22" name="Rectangle 7">
            <a:extLst>
              <a:ext uri="{FF2B5EF4-FFF2-40B4-BE49-F238E27FC236}">
                <a16:creationId xmlns:a16="http://schemas.microsoft.com/office/drawing/2014/main" id="{9FC92788-1CF1-E651-FBDB-BD30DB4765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0"/>
            <a:ext cx="3796940" cy="6858000"/>
          </a:xfrm>
          <a:custGeom>
            <a:avLst/>
            <a:gdLst>
              <a:gd name="connsiteX0" fmla="*/ 0 w 3796940"/>
              <a:gd name="connsiteY0" fmla="*/ 0 h 6858000"/>
              <a:gd name="connsiteX1" fmla="*/ 3796940 w 3796940"/>
              <a:gd name="connsiteY1" fmla="*/ 0 h 6858000"/>
              <a:gd name="connsiteX2" fmla="*/ 3796940 w 3796940"/>
              <a:gd name="connsiteY2" fmla="*/ 6858000 h 6858000"/>
              <a:gd name="connsiteX3" fmla="*/ 0 w 3796940"/>
              <a:gd name="connsiteY3" fmla="*/ 6858000 h 6858000"/>
              <a:gd name="connsiteX4" fmla="*/ 0 w 3796940"/>
              <a:gd name="connsiteY4" fmla="*/ 0 h 6858000"/>
              <a:gd name="connsiteX0" fmla="*/ 0 w 3796940"/>
              <a:gd name="connsiteY0" fmla="*/ 0 h 6858000"/>
              <a:gd name="connsiteX1" fmla="*/ 3253732 w 3796940"/>
              <a:gd name="connsiteY1" fmla="*/ 0 h 6858000"/>
              <a:gd name="connsiteX2" fmla="*/ 3796940 w 3796940"/>
              <a:gd name="connsiteY2" fmla="*/ 6858000 h 6858000"/>
              <a:gd name="connsiteX3" fmla="*/ 0 w 3796940"/>
              <a:gd name="connsiteY3" fmla="*/ 6858000 h 6858000"/>
              <a:gd name="connsiteX4" fmla="*/ 0 w 379694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96940" h="6858000">
                <a:moveTo>
                  <a:pt x="0" y="0"/>
                </a:moveTo>
                <a:lnTo>
                  <a:pt x="3253732" y="0"/>
                </a:lnTo>
                <a:lnTo>
                  <a:pt x="379694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pic>
        <p:nvPicPr>
          <p:cNvPr id="23" name="Picture 2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ACD7F34-BE21-B9EC-25F0-A27252E47B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23" y="6146056"/>
            <a:ext cx="585971" cy="197518"/>
          </a:xfrm>
          <a:prstGeom prst="rect">
            <a:avLst/>
          </a:prstGeom>
        </p:spPr>
      </p:pic>
      <p:sp>
        <p:nvSpPr>
          <p:cNvPr id="25" name="Rectangle 7">
            <a:extLst>
              <a:ext uri="{FF2B5EF4-FFF2-40B4-BE49-F238E27FC236}">
                <a16:creationId xmlns:a16="http://schemas.microsoft.com/office/drawing/2014/main" id="{C01117B1-E562-1F65-C13C-339DDF5FC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3796940" cy="6858000"/>
          </a:xfrm>
          <a:custGeom>
            <a:avLst/>
            <a:gdLst>
              <a:gd name="connsiteX0" fmla="*/ 0 w 3796940"/>
              <a:gd name="connsiteY0" fmla="*/ 0 h 6858000"/>
              <a:gd name="connsiteX1" fmla="*/ 3796940 w 3796940"/>
              <a:gd name="connsiteY1" fmla="*/ 0 h 6858000"/>
              <a:gd name="connsiteX2" fmla="*/ 3796940 w 3796940"/>
              <a:gd name="connsiteY2" fmla="*/ 6858000 h 6858000"/>
              <a:gd name="connsiteX3" fmla="*/ 0 w 3796940"/>
              <a:gd name="connsiteY3" fmla="*/ 6858000 h 6858000"/>
              <a:gd name="connsiteX4" fmla="*/ 0 w 3796940"/>
              <a:gd name="connsiteY4" fmla="*/ 0 h 6858000"/>
              <a:gd name="connsiteX0" fmla="*/ 0 w 3796940"/>
              <a:gd name="connsiteY0" fmla="*/ 0 h 6858000"/>
              <a:gd name="connsiteX1" fmla="*/ 3253732 w 3796940"/>
              <a:gd name="connsiteY1" fmla="*/ 0 h 6858000"/>
              <a:gd name="connsiteX2" fmla="*/ 3796940 w 3796940"/>
              <a:gd name="connsiteY2" fmla="*/ 6858000 h 6858000"/>
              <a:gd name="connsiteX3" fmla="*/ 0 w 3796940"/>
              <a:gd name="connsiteY3" fmla="*/ 6858000 h 6858000"/>
              <a:gd name="connsiteX4" fmla="*/ 0 w 379694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96940" h="6858000">
                <a:moveTo>
                  <a:pt x="0" y="0"/>
                </a:moveTo>
                <a:lnTo>
                  <a:pt x="3253732" y="0"/>
                </a:lnTo>
                <a:lnTo>
                  <a:pt x="379694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EB116081-2675-8645-EA72-F964A229AB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9924" y="6146056"/>
            <a:ext cx="585971" cy="197518"/>
          </a:xfrm>
          <a:prstGeom prst="rect">
            <a:avLst/>
          </a:prstGeom>
        </p:spPr>
      </p:pic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D6E832F3-DE44-117C-596E-0C622612C317}"/>
              </a:ext>
            </a:extLst>
          </p:cNvPr>
          <p:cNvSpPr txBox="1">
            <a:spLocks/>
          </p:cNvSpPr>
          <p:nvPr userDrawn="1"/>
        </p:nvSpPr>
        <p:spPr>
          <a:xfrm>
            <a:off x="4706667" y="6161011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b="1" smtClean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 b="1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0753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ple Layout Page (Blu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7">
            <a:extLst>
              <a:ext uri="{FF2B5EF4-FFF2-40B4-BE49-F238E27FC236}">
                <a16:creationId xmlns:a16="http://schemas.microsoft.com/office/drawing/2014/main" id="{D73E01DB-6802-DFD8-6FEC-695065F371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0"/>
            <a:ext cx="3796940" cy="6858000"/>
          </a:xfrm>
          <a:custGeom>
            <a:avLst/>
            <a:gdLst>
              <a:gd name="connsiteX0" fmla="*/ 0 w 3796940"/>
              <a:gd name="connsiteY0" fmla="*/ 0 h 6858000"/>
              <a:gd name="connsiteX1" fmla="*/ 3796940 w 3796940"/>
              <a:gd name="connsiteY1" fmla="*/ 0 h 6858000"/>
              <a:gd name="connsiteX2" fmla="*/ 3796940 w 3796940"/>
              <a:gd name="connsiteY2" fmla="*/ 6858000 h 6858000"/>
              <a:gd name="connsiteX3" fmla="*/ 0 w 3796940"/>
              <a:gd name="connsiteY3" fmla="*/ 6858000 h 6858000"/>
              <a:gd name="connsiteX4" fmla="*/ 0 w 3796940"/>
              <a:gd name="connsiteY4" fmla="*/ 0 h 6858000"/>
              <a:gd name="connsiteX0" fmla="*/ 0 w 3796940"/>
              <a:gd name="connsiteY0" fmla="*/ 0 h 6858000"/>
              <a:gd name="connsiteX1" fmla="*/ 3253732 w 3796940"/>
              <a:gd name="connsiteY1" fmla="*/ 0 h 6858000"/>
              <a:gd name="connsiteX2" fmla="*/ 3796940 w 3796940"/>
              <a:gd name="connsiteY2" fmla="*/ 6858000 h 6858000"/>
              <a:gd name="connsiteX3" fmla="*/ 0 w 3796940"/>
              <a:gd name="connsiteY3" fmla="*/ 6858000 h 6858000"/>
              <a:gd name="connsiteX4" fmla="*/ 0 w 379694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96940" h="6858000">
                <a:moveTo>
                  <a:pt x="0" y="0"/>
                </a:moveTo>
                <a:lnTo>
                  <a:pt x="3253732" y="0"/>
                </a:lnTo>
                <a:lnTo>
                  <a:pt x="379694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BAD4AF8-AA18-5A42-BB2F-5211ADA7E94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6384" y="697028"/>
            <a:ext cx="2433083" cy="4190385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solidFill>
                  <a:schemeClr val="bg1"/>
                </a:solidFill>
                <a:latin typeface="Lora SemiBold" pitchFamily="2" charset="77"/>
              </a:defRPr>
            </a:lvl1pPr>
          </a:lstStyle>
          <a:p>
            <a:r>
              <a:rPr lang="en-US"/>
              <a:t>This is a sample page layout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69A1EDE6-1787-42AA-A846-F95AF5D43D0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17963" y="531813"/>
            <a:ext cx="6226175" cy="679450"/>
          </a:xfrm>
        </p:spPr>
        <p:txBody>
          <a:bodyPr/>
          <a:lstStyle>
            <a:lvl1pPr>
              <a:defRPr sz="2800" b="1" i="0">
                <a:latin typeface="+mj-lt"/>
                <a:ea typeface="Lora" charset="0"/>
                <a:cs typeface="Lora" charset="0"/>
              </a:defRPr>
            </a:lvl1pPr>
          </a:lstStyle>
          <a:p>
            <a:pPr lvl="0"/>
            <a:r>
              <a:rPr lang="en-GB"/>
              <a:t>Example 1</a:t>
            </a:r>
            <a:endParaRPr lang="en-US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091C1152-F42A-4216-886B-4FCA841AF2E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17963" y="2460676"/>
            <a:ext cx="6226175" cy="679450"/>
          </a:xfrm>
        </p:spPr>
        <p:txBody>
          <a:bodyPr/>
          <a:lstStyle>
            <a:lvl1pPr>
              <a:defRPr sz="2800" b="1" i="0">
                <a:latin typeface="+mj-lt"/>
                <a:ea typeface="Lora" charset="0"/>
                <a:cs typeface="Lora" charset="0"/>
              </a:defRPr>
            </a:lvl1pPr>
          </a:lstStyle>
          <a:p>
            <a:pPr lvl="0"/>
            <a:r>
              <a:rPr lang="en-GB"/>
              <a:t>Example 2</a:t>
            </a:r>
            <a:endParaRPr lang="en-US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B6EE7173-47AA-48FF-A59B-31ADB063D0C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17408" y="4377642"/>
            <a:ext cx="6226175" cy="679450"/>
          </a:xfrm>
        </p:spPr>
        <p:txBody>
          <a:bodyPr/>
          <a:lstStyle>
            <a:lvl1pPr>
              <a:defRPr sz="2800" b="1" i="0">
                <a:latin typeface="+mj-lt"/>
                <a:ea typeface="Lora" charset="0"/>
                <a:cs typeface="Lora" charset="0"/>
              </a:defRPr>
            </a:lvl1pPr>
          </a:lstStyle>
          <a:p>
            <a:pPr lvl="0"/>
            <a:r>
              <a:rPr lang="en-GB"/>
              <a:t>Example 3</a:t>
            </a:r>
            <a:endParaRPr lang="en-US"/>
          </a:p>
        </p:txBody>
      </p:sp>
      <p:pic>
        <p:nvPicPr>
          <p:cNvPr id="13" name="Picture 1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9DD499C-21D4-3049-0CE9-67D8860B21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23" y="6146056"/>
            <a:ext cx="585971" cy="197518"/>
          </a:xfrm>
          <a:prstGeom prst="rect">
            <a:avLst/>
          </a:prstGeom>
        </p:spPr>
      </p:pic>
      <p:sp>
        <p:nvSpPr>
          <p:cNvPr id="17" name="Rectangle 7">
            <a:extLst>
              <a:ext uri="{FF2B5EF4-FFF2-40B4-BE49-F238E27FC236}">
                <a16:creationId xmlns:a16="http://schemas.microsoft.com/office/drawing/2014/main" id="{D73E01DB-6802-DFD8-6FEC-695065F371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0"/>
            <a:ext cx="3796940" cy="6858000"/>
          </a:xfrm>
          <a:custGeom>
            <a:avLst/>
            <a:gdLst>
              <a:gd name="connsiteX0" fmla="*/ 0 w 3796940"/>
              <a:gd name="connsiteY0" fmla="*/ 0 h 6858000"/>
              <a:gd name="connsiteX1" fmla="*/ 3796940 w 3796940"/>
              <a:gd name="connsiteY1" fmla="*/ 0 h 6858000"/>
              <a:gd name="connsiteX2" fmla="*/ 3796940 w 3796940"/>
              <a:gd name="connsiteY2" fmla="*/ 6858000 h 6858000"/>
              <a:gd name="connsiteX3" fmla="*/ 0 w 3796940"/>
              <a:gd name="connsiteY3" fmla="*/ 6858000 h 6858000"/>
              <a:gd name="connsiteX4" fmla="*/ 0 w 3796940"/>
              <a:gd name="connsiteY4" fmla="*/ 0 h 6858000"/>
              <a:gd name="connsiteX0" fmla="*/ 0 w 3796940"/>
              <a:gd name="connsiteY0" fmla="*/ 0 h 6858000"/>
              <a:gd name="connsiteX1" fmla="*/ 3253732 w 3796940"/>
              <a:gd name="connsiteY1" fmla="*/ 0 h 6858000"/>
              <a:gd name="connsiteX2" fmla="*/ 3796940 w 3796940"/>
              <a:gd name="connsiteY2" fmla="*/ 6858000 h 6858000"/>
              <a:gd name="connsiteX3" fmla="*/ 0 w 3796940"/>
              <a:gd name="connsiteY3" fmla="*/ 6858000 h 6858000"/>
              <a:gd name="connsiteX4" fmla="*/ 0 w 379694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96940" h="6858000">
                <a:moveTo>
                  <a:pt x="0" y="0"/>
                </a:moveTo>
                <a:lnTo>
                  <a:pt x="3253732" y="0"/>
                </a:lnTo>
                <a:lnTo>
                  <a:pt x="379694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pic>
        <p:nvPicPr>
          <p:cNvPr id="18" name="Picture 1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9DD499C-21D4-3049-0CE9-67D8860B21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23" y="6146056"/>
            <a:ext cx="585971" cy="197518"/>
          </a:xfrm>
          <a:prstGeom prst="rect">
            <a:avLst/>
          </a:prstGeom>
        </p:spPr>
      </p:pic>
      <p:sp>
        <p:nvSpPr>
          <p:cNvPr id="24" name="Rectangle 7">
            <a:extLst>
              <a:ext uri="{FF2B5EF4-FFF2-40B4-BE49-F238E27FC236}">
                <a16:creationId xmlns:a16="http://schemas.microsoft.com/office/drawing/2014/main" id="{61A0DDAB-8E28-0A0F-E82F-073DEE6109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0"/>
            <a:ext cx="3796940" cy="6858000"/>
          </a:xfrm>
          <a:custGeom>
            <a:avLst/>
            <a:gdLst>
              <a:gd name="connsiteX0" fmla="*/ 0 w 3796940"/>
              <a:gd name="connsiteY0" fmla="*/ 0 h 6858000"/>
              <a:gd name="connsiteX1" fmla="*/ 3796940 w 3796940"/>
              <a:gd name="connsiteY1" fmla="*/ 0 h 6858000"/>
              <a:gd name="connsiteX2" fmla="*/ 3796940 w 3796940"/>
              <a:gd name="connsiteY2" fmla="*/ 6858000 h 6858000"/>
              <a:gd name="connsiteX3" fmla="*/ 0 w 3796940"/>
              <a:gd name="connsiteY3" fmla="*/ 6858000 h 6858000"/>
              <a:gd name="connsiteX4" fmla="*/ 0 w 3796940"/>
              <a:gd name="connsiteY4" fmla="*/ 0 h 6858000"/>
              <a:gd name="connsiteX0" fmla="*/ 0 w 3796940"/>
              <a:gd name="connsiteY0" fmla="*/ 0 h 6858000"/>
              <a:gd name="connsiteX1" fmla="*/ 3253732 w 3796940"/>
              <a:gd name="connsiteY1" fmla="*/ 0 h 6858000"/>
              <a:gd name="connsiteX2" fmla="*/ 3796940 w 3796940"/>
              <a:gd name="connsiteY2" fmla="*/ 6858000 h 6858000"/>
              <a:gd name="connsiteX3" fmla="*/ 0 w 3796940"/>
              <a:gd name="connsiteY3" fmla="*/ 6858000 h 6858000"/>
              <a:gd name="connsiteX4" fmla="*/ 0 w 379694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96940" h="6858000">
                <a:moveTo>
                  <a:pt x="0" y="0"/>
                </a:moveTo>
                <a:lnTo>
                  <a:pt x="3253732" y="0"/>
                </a:lnTo>
                <a:lnTo>
                  <a:pt x="379694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pic>
        <p:nvPicPr>
          <p:cNvPr id="25" name="Picture 2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187C572-9A59-D420-71C8-F258AAC2D0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23" y="6146056"/>
            <a:ext cx="585971" cy="197518"/>
          </a:xfrm>
          <a:prstGeom prst="rect">
            <a:avLst/>
          </a:prstGeom>
        </p:spPr>
      </p:pic>
      <p:sp>
        <p:nvSpPr>
          <p:cNvPr id="27" name="Rectangle 7">
            <a:extLst>
              <a:ext uri="{FF2B5EF4-FFF2-40B4-BE49-F238E27FC236}">
                <a16:creationId xmlns:a16="http://schemas.microsoft.com/office/drawing/2014/main" id="{A9FB08EA-3095-8E06-DD44-33150F508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3796940" cy="6858000"/>
          </a:xfrm>
          <a:custGeom>
            <a:avLst/>
            <a:gdLst>
              <a:gd name="connsiteX0" fmla="*/ 0 w 3796940"/>
              <a:gd name="connsiteY0" fmla="*/ 0 h 6858000"/>
              <a:gd name="connsiteX1" fmla="*/ 3796940 w 3796940"/>
              <a:gd name="connsiteY1" fmla="*/ 0 h 6858000"/>
              <a:gd name="connsiteX2" fmla="*/ 3796940 w 3796940"/>
              <a:gd name="connsiteY2" fmla="*/ 6858000 h 6858000"/>
              <a:gd name="connsiteX3" fmla="*/ 0 w 3796940"/>
              <a:gd name="connsiteY3" fmla="*/ 6858000 h 6858000"/>
              <a:gd name="connsiteX4" fmla="*/ 0 w 3796940"/>
              <a:gd name="connsiteY4" fmla="*/ 0 h 6858000"/>
              <a:gd name="connsiteX0" fmla="*/ 0 w 3796940"/>
              <a:gd name="connsiteY0" fmla="*/ 0 h 6858000"/>
              <a:gd name="connsiteX1" fmla="*/ 3253732 w 3796940"/>
              <a:gd name="connsiteY1" fmla="*/ 0 h 6858000"/>
              <a:gd name="connsiteX2" fmla="*/ 3796940 w 3796940"/>
              <a:gd name="connsiteY2" fmla="*/ 6858000 h 6858000"/>
              <a:gd name="connsiteX3" fmla="*/ 0 w 3796940"/>
              <a:gd name="connsiteY3" fmla="*/ 6858000 h 6858000"/>
              <a:gd name="connsiteX4" fmla="*/ 0 w 379694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96940" h="6858000">
                <a:moveTo>
                  <a:pt x="0" y="0"/>
                </a:moveTo>
                <a:lnTo>
                  <a:pt x="3253732" y="0"/>
                </a:lnTo>
                <a:lnTo>
                  <a:pt x="379694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ED266A55-362B-7E2B-7F9C-26AC7CE3B8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9924" y="6146056"/>
            <a:ext cx="585971" cy="197518"/>
          </a:xfrm>
          <a:prstGeom prst="rect">
            <a:avLst/>
          </a:prstGeom>
        </p:spPr>
      </p:pic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A2A0BDD5-27D4-3128-5193-80C4DFF73FF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18518" y="1226521"/>
            <a:ext cx="7496175" cy="1117600"/>
          </a:xfrm>
        </p:spPr>
        <p:txBody>
          <a:bodyPr>
            <a:normAutofit/>
          </a:bodyPr>
          <a:lstStyle>
            <a:lvl1pPr>
              <a:defRPr sz="1800">
                <a:latin typeface="+mn-lt"/>
                <a:ea typeface="Inter SemiBold" panose="02000503000000020004" pitchFamily="2" charset="0"/>
              </a:defRPr>
            </a:lvl1pPr>
          </a:lstStyle>
          <a:p>
            <a:r>
              <a:rPr lang="en-GB">
                <a:solidFill>
                  <a:srgbClr val="0E0E0E"/>
                </a:solidFill>
                <a:latin typeface="+mn-lt"/>
              </a:rPr>
              <a:t>Please use this space to insert written content as required</a:t>
            </a:r>
            <a:endParaRPr lang="en-GB">
              <a:solidFill>
                <a:srgbClr val="0E0E0E"/>
              </a:solidFill>
              <a:latin typeface="Lato" panose="020F0502020204030203" pitchFamily="34" charset="77"/>
            </a:endParaRPr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C943901F-1B66-43BA-F592-D233A8B6F7A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18518" y="3155384"/>
            <a:ext cx="7496175" cy="111760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GB" sz="1800" dirty="0">
                <a:solidFill>
                  <a:srgbClr val="0E0E0E"/>
                </a:solidFill>
                <a:latin typeface="+mn-lt"/>
                <a:ea typeface="Inter SemiBold" panose="02000503000000020004" pitchFamily="2" charset="0"/>
              </a:defRPr>
            </a:lvl1pPr>
          </a:lstStyle>
          <a:p>
            <a:pPr lvl="0"/>
            <a:r>
              <a:rPr lang="en-GB">
                <a:solidFill>
                  <a:srgbClr val="0E0E0E"/>
                </a:solidFill>
                <a:latin typeface="+mn-lt"/>
              </a:rPr>
              <a:t>Please use this space to insert written content as required</a:t>
            </a:r>
            <a:endParaRPr lang="en-GB">
              <a:solidFill>
                <a:srgbClr val="0E0E0E"/>
              </a:solidFill>
              <a:latin typeface="Lato" panose="020F0502020204030203" pitchFamily="34" charset="77"/>
            </a:endParaRP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DF95E135-FDFD-BA6C-B4FA-547D5583589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17963" y="5072350"/>
            <a:ext cx="7496175" cy="1117600"/>
          </a:xfrm>
        </p:spPr>
        <p:txBody>
          <a:bodyPr>
            <a:normAutofit/>
          </a:bodyPr>
          <a:lstStyle>
            <a:lvl1pPr>
              <a:defRPr sz="1800">
                <a:latin typeface="+mn-lt"/>
              </a:defRPr>
            </a:lvl1pPr>
          </a:lstStyle>
          <a:p>
            <a:r>
              <a:rPr lang="en-GB">
                <a:solidFill>
                  <a:srgbClr val="0E0E0E"/>
                </a:solidFill>
                <a:latin typeface="+mn-lt"/>
              </a:rPr>
              <a:t>Please use this space to insert written content as required</a:t>
            </a:r>
            <a:endParaRPr lang="en-GB">
              <a:solidFill>
                <a:srgbClr val="0E0E0E"/>
              </a:solidFill>
              <a:latin typeface="Lato" panose="020F0502020204030203" pitchFamily="34" charset="77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0CE1FB-B1AB-6227-CED7-2069727E96D5}"/>
              </a:ext>
            </a:extLst>
          </p:cNvPr>
          <p:cNvSpPr txBox="1">
            <a:spLocks/>
          </p:cNvSpPr>
          <p:nvPr userDrawn="1"/>
        </p:nvSpPr>
        <p:spPr>
          <a:xfrm>
            <a:off x="4706667" y="6161011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b="1" smtClean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 b="1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9481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Image (Te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9D6532A7-2381-C31B-2DC2-6BFF6B382F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" y="0"/>
            <a:ext cx="423702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1" name="Picture Placeholder 11">
            <a:extLst>
              <a:ext uri="{FF2B5EF4-FFF2-40B4-BE49-F238E27FC236}">
                <a16:creationId xmlns:a16="http://schemas.microsoft.com/office/drawing/2014/main" id="{3AC38256-C8D9-6119-42DD-A10574D38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929468" y="-4527"/>
            <a:ext cx="4905895" cy="6867054"/>
          </a:xfrm>
          <a:custGeom>
            <a:avLst/>
            <a:gdLst>
              <a:gd name="connsiteX0" fmla="*/ 0 w 4905895"/>
              <a:gd name="connsiteY0" fmla="*/ 0 h 6858000"/>
              <a:gd name="connsiteX1" fmla="*/ 4905895 w 4905895"/>
              <a:gd name="connsiteY1" fmla="*/ 0 h 6858000"/>
              <a:gd name="connsiteX2" fmla="*/ 4905895 w 4905895"/>
              <a:gd name="connsiteY2" fmla="*/ 6858000 h 6858000"/>
              <a:gd name="connsiteX3" fmla="*/ 0 w 4905895"/>
              <a:gd name="connsiteY3" fmla="*/ 6858000 h 6858000"/>
              <a:gd name="connsiteX4" fmla="*/ 0 w 4905895"/>
              <a:gd name="connsiteY4" fmla="*/ 0 h 6858000"/>
              <a:gd name="connsiteX0" fmla="*/ 941561 w 4905895"/>
              <a:gd name="connsiteY0" fmla="*/ 0 h 6867054"/>
              <a:gd name="connsiteX1" fmla="*/ 4905895 w 4905895"/>
              <a:gd name="connsiteY1" fmla="*/ 9054 h 6867054"/>
              <a:gd name="connsiteX2" fmla="*/ 4905895 w 4905895"/>
              <a:gd name="connsiteY2" fmla="*/ 6867054 h 6867054"/>
              <a:gd name="connsiteX3" fmla="*/ 0 w 4905895"/>
              <a:gd name="connsiteY3" fmla="*/ 6867054 h 6867054"/>
              <a:gd name="connsiteX4" fmla="*/ 941561 w 4905895"/>
              <a:gd name="connsiteY4" fmla="*/ 0 h 6867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05895" h="6867054">
                <a:moveTo>
                  <a:pt x="941561" y="0"/>
                </a:moveTo>
                <a:lnTo>
                  <a:pt x="4905895" y="9054"/>
                </a:lnTo>
                <a:lnTo>
                  <a:pt x="4905895" y="6867054"/>
                </a:lnTo>
                <a:lnTo>
                  <a:pt x="0" y="6867054"/>
                </a:lnTo>
                <a:lnTo>
                  <a:pt x="941561" y="0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D69804D-586D-7C4C-BAE5-0FAC1C8A9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835363" y="6791"/>
            <a:ext cx="4356636" cy="6858000"/>
          </a:xfrm>
          <a:prstGeom prst="rect">
            <a:avLst/>
          </a:prstGeom>
          <a:solidFill>
            <a:srgbClr val="F7F4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DF62BF7-BCB5-6E40-BF7A-8FE36C62722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47672" y="697027"/>
            <a:ext cx="3305895" cy="1109207"/>
          </a:xfrm>
        </p:spPr>
        <p:txBody>
          <a:bodyPr/>
          <a:lstStyle>
            <a:lvl1pPr>
              <a:defRPr sz="2800" b="1">
                <a:solidFill>
                  <a:srgbClr val="222222"/>
                </a:solidFill>
                <a:latin typeface="+mj-lt"/>
              </a:defRPr>
            </a:lvl1pPr>
          </a:lstStyle>
          <a:p>
            <a:pPr lvl="0"/>
            <a:r>
              <a:rPr lang="en-GB"/>
              <a:t>This is a sample quote layout page</a:t>
            </a:r>
            <a:endParaRPr lang="en-US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C1AC07EA-B101-2B47-93F9-A49290842AE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8228" y="2448783"/>
            <a:ext cx="3305339" cy="1109207"/>
          </a:xfrm>
        </p:spPr>
        <p:txBody>
          <a:bodyPr>
            <a:normAutofit/>
          </a:bodyPr>
          <a:lstStyle>
            <a:lvl1pPr>
              <a:defRPr sz="1800" b="0" i="0">
                <a:latin typeface="+mn-lt"/>
                <a:ea typeface="Inter" panose="02000503000000020004" pitchFamily="2" charset="0"/>
              </a:defRPr>
            </a:lvl1pPr>
          </a:lstStyle>
          <a:p>
            <a:r>
              <a:rPr lang="en-GB">
                <a:solidFill>
                  <a:srgbClr val="0E0E0E"/>
                </a:solidFill>
                <a:latin typeface="+mn-lt"/>
              </a:rPr>
              <a:t>“Insert quote or other important information to highlight here.”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04346E8A-9F1F-9146-9406-50ECCE3E29D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48228" y="3926072"/>
            <a:ext cx="3305339" cy="1220117"/>
          </a:xfrm>
        </p:spPr>
        <p:txBody>
          <a:bodyPr>
            <a:normAutofit/>
          </a:bodyPr>
          <a:lstStyle>
            <a:lvl1pPr>
              <a:defRPr sz="1800" b="0" i="0">
                <a:latin typeface="+mn-lt"/>
                <a:ea typeface="Inter" panose="02000503000000020004" pitchFamily="2" charset="0"/>
              </a:defRPr>
            </a:lvl1pPr>
          </a:lstStyle>
          <a:p>
            <a:r>
              <a:rPr lang="en-GB">
                <a:solidFill>
                  <a:srgbClr val="0E0E0E"/>
                </a:solidFill>
                <a:latin typeface="+mn-lt"/>
              </a:rPr>
              <a:t>Insert name and job title here</a:t>
            </a:r>
          </a:p>
          <a:p>
            <a:endParaRPr lang="en-GB">
              <a:solidFill>
                <a:srgbClr val="0E0E0E"/>
              </a:solidFill>
              <a:latin typeface="Lato" panose="020F0502020204030203" pitchFamily="34" charset="77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70CE413-9FF6-C607-D9B2-C926631A96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9924" y="6146056"/>
            <a:ext cx="585971" cy="197518"/>
          </a:xfrm>
          <a:prstGeom prst="rect">
            <a:avLst/>
          </a:prstGeom>
        </p:spPr>
      </p:pic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E091A5FD-DE51-7D8F-4AC8-62B9DB8577DA}"/>
              </a:ext>
            </a:extLst>
          </p:cNvPr>
          <p:cNvSpPr txBox="1">
            <a:spLocks/>
          </p:cNvSpPr>
          <p:nvPr userDrawn="1"/>
        </p:nvSpPr>
        <p:spPr>
          <a:xfrm>
            <a:off x="4706667" y="6161011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b="1" smtClean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 b="1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5586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(Teal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F90F9EA-6261-2BB5-A397-03E61B490C7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4988" y="722208"/>
            <a:ext cx="4120710" cy="12763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solidFill>
                  <a:schemeClr val="bg1"/>
                </a:solidFill>
                <a:latin typeface="Lora SemiBold" pitchFamily="2" charset="77"/>
              </a:defRPr>
            </a:lvl1pPr>
          </a:lstStyle>
          <a:p>
            <a:r>
              <a:rPr lang="en-US"/>
              <a:t>This is a sample title page layout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F82F9766-4972-F174-153B-268D85F81A7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4988" y="2241489"/>
            <a:ext cx="3924300" cy="13565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Subtitle here please</a:t>
            </a:r>
            <a:endParaRPr lang="en-US"/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3B414633-21DA-146B-1F4C-E0DC80EA81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30875" y="-9054"/>
            <a:ext cx="6461125" cy="6867053"/>
          </a:xfrm>
          <a:custGeom>
            <a:avLst/>
            <a:gdLst>
              <a:gd name="connsiteX0" fmla="*/ 0 w 6461125"/>
              <a:gd name="connsiteY0" fmla="*/ 0 h 6858000"/>
              <a:gd name="connsiteX1" fmla="*/ 6461125 w 6461125"/>
              <a:gd name="connsiteY1" fmla="*/ 0 h 6858000"/>
              <a:gd name="connsiteX2" fmla="*/ 6461125 w 6461125"/>
              <a:gd name="connsiteY2" fmla="*/ 6858000 h 6858000"/>
              <a:gd name="connsiteX3" fmla="*/ 0 w 6461125"/>
              <a:gd name="connsiteY3" fmla="*/ 6858000 h 6858000"/>
              <a:gd name="connsiteX4" fmla="*/ 0 w 6461125"/>
              <a:gd name="connsiteY4" fmla="*/ 0 h 6858000"/>
              <a:gd name="connsiteX0" fmla="*/ 1910281 w 6461125"/>
              <a:gd name="connsiteY0" fmla="*/ 0 h 6867053"/>
              <a:gd name="connsiteX1" fmla="*/ 6461125 w 6461125"/>
              <a:gd name="connsiteY1" fmla="*/ 9053 h 6867053"/>
              <a:gd name="connsiteX2" fmla="*/ 6461125 w 6461125"/>
              <a:gd name="connsiteY2" fmla="*/ 6867053 h 6867053"/>
              <a:gd name="connsiteX3" fmla="*/ 0 w 6461125"/>
              <a:gd name="connsiteY3" fmla="*/ 6867053 h 6867053"/>
              <a:gd name="connsiteX4" fmla="*/ 1910281 w 6461125"/>
              <a:gd name="connsiteY4" fmla="*/ 0 h 6867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61125" h="6867053">
                <a:moveTo>
                  <a:pt x="1910281" y="0"/>
                </a:moveTo>
                <a:lnTo>
                  <a:pt x="6461125" y="9053"/>
                </a:lnTo>
                <a:lnTo>
                  <a:pt x="6461125" y="6867053"/>
                </a:lnTo>
                <a:lnTo>
                  <a:pt x="0" y="6867053"/>
                </a:lnTo>
                <a:lnTo>
                  <a:pt x="1910281" y="0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A725F94-97E3-8C0E-43B9-A9A8A0570C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4988" y="5795023"/>
            <a:ext cx="3746500" cy="381000"/>
          </a:xfrm>
          <a:prstGeom prst="rect">
            <a:avLst/>
          </a:prstGeom>
        </p:spPr>
      </p:pic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AE4980C0-B033-D1D7-EF1F-4CE017DB1B47}"/>
              </a:ext>
            </a:extLst>
          </p:cNvPr>
          <p:cNvSpPr txBox="1">
            <a:spLocks/>
          </p:cNvSpPr>
          <p:nvPr userDrawn="1"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b="1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 b="1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8798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Image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F2988EB-0ED3-084C-A870-1F77059769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9054"/>
            <a:ext cx="4237023" cy="6858000"/>
          </a:xfrm>
          <a:prstGeom prst="rect">
            <a:avLst/>
          </a:prstGeom>
          <a:solidFill>
            <a:srgbClr val="0043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D69804D-586D-7C4C-BAE5-0FAC1C8A9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835983" y="0"/>
            <a:ext cx="4356017" cy="6858000"/>
          </a:xfrm>
          <a:prstGeom prst="rect">
            <a:avLst/>
          </a:prstGeom>
          <a:solidFill>
            <a:srgbClr val="F7F4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DF62BF7-BCB5-6E40-BF7A-8FE36C62722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47672" y="697027"/>
            <a:ext cx="3305895" cy="1109207"/>
          </a:xfrm>
        </p:spPr>
        <p:txBody>
          <a:bodyPr/>
          <a:lstStyle>
            <a:lvl1pPr>
              <a:defRPr sz="2800" b="1" i="0">
                <a:solidFill>
                  <a:schemeClr val="tx1"/>
                </a:solidFill>
                <a:latin typeface="Lora SemiBold" pitchFamily="2" charset="77"/>
              </a:defRPr>
            </a:lvl1pPr>
          </a:lstStyle>
          <a:p>
            <a:pPr lvl="0"/>
            <a:r>
              <a:rPr lang="en-GB"/>
              <a:t>This is a sample quote layout page</a:t>
            </a:r>
            <a:endParaRPr lang="en-US"/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6AB867DE-1E97-720D-D158-1654870BFA92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1" name="Picture Placeholder 11">
            <a:extLst>
              <a:ext uri="{FF2B5EF4-FFF2-40B4-BE49-F238E27FC236}">
                <a16:creationId xmlns:a16="http://schemas.microsoft.com/office/drawing/2014/main" id="{3AC38256-C8D9-6119-42DD-A10574D38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930088" y="-9054"/>
            <a:ext cx="4905895" cy="6867054"/>
          </a:xfrm>
          <a:custGeom>
            <a:avLst/>
            <a:gdLst>
              <a:gd name="connsiteX0" fmla="*/ 0 w 4905895"/>
              <a:gd name="connsiteY0" fmla="*/ 0 h 6858000"/>
              <a:gd name="connsiteX1" fmla="*/ 4905895 w 4905895"/>
              <a:gd name="connsiteY1" fmla="*/ 0 h 6858000"/>
              <a:gd name="connsiteX2" fmla="*/ 4905895 w 4905895"/>
              <a:gd name="connsiteY2" fmla="*/ 6858000 h 6858000"/>
              <a:gd name="connsiteX3" fmla="*/ 0 w 4905895"/>
              <a:gd name="connsiteY3" fmla="*/ 6858000 h 6858000"/>
              <a:gd name="connsiteX4" fmla="*/ 0 w 4905895"/>
              <a:gd name="connsiteY4" fmla="*/ 0 h 6858000"/>
              <a:gd name="connsiteX0" fmla="*/ 941561 w 4905895"/>
              <a:gd name="connsiteY0" fmla="*/ 0 h 6867054"/>
              <a:gd name="connsiteX1" fmla="*/ 4905895 w 4905895"/>
              <a:gd name="connsiteY1" fmla="*/ 9054 h 6867054"/>
              <a:gd name="connsiteX2" fmla="*/ 4905895 w 4905895"/>
              <a:gd name="connsiteY2" fmla="*/ 6867054 h 6867054"/>
              <a:gd name="connsiteX3" fmla="*/ 0 w 4905895"/>
              <a:gd name="connsiteY3" fmla="*/ 6867054 h 6867054"/>
              <a:gd name="connsiteX4" fmla="*/ 941561 w 4905895"/>
              <a:gd name="connsiteY4" fmla="*/ 0 h 6867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05895" h="6867054">
                <a:moveTo>
                  <a:pt x="941561" y="0"/>
                </a:moveTo>
                <a:lnTo>
                  <a:pt x="4905895" y="9054"/>
                </a:lnTo>
                <a:lnTo>
                  <a:pt x="4905895" y="6867054"/>
                </a:lnTo>
                <a:lnTo>
                  <a:pt x="0" y="6867054"/>
                </a:lnTo>
                <a:lnTo>
                  <a:pt x="941561" y="0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id="{6AB867DE-1E97-720D-D158-1654870BFA92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7" name="Slide Number Placeholder 3">
            <a:extLst>
              <a:ext uri="{FF2B5EF4-FFF2-40B4-BE49-F238E27FC236}">
                <a16:creationId xmlns:a16="http://schemas.microsoft.com/office/drawing/2014/main" id="{6BAE15BA-2193-296B-8642-DB0B39937A30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20" name="Slide Number Placeholder 3">
            <a:extLst>
              <a:ext uri="{FF2B5EF4-FFF2-40B4-BE49-F238E27FC236}">
                <a16:creationId xmlns:a16="http://schemas.microsoft.com/office/drawing/2014/main" id="{97126ACB-6B72-1A59-AFD0-B7E5EEC9E6E1}"/>
              </a:ext>
            </a:extLst>
          </p:cNvPr>
          <p:cNvSpPr txBox="1">
            <a:spLocks/>
          </p:cNvSpPr>
          <p:nvPr userDrawn="1"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80A8262E-7C1D-FBC5-5186-2C109D60EE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9924" y="6146056"/>
            <a:ext cx="585971" cy="197518"/>
          </a:xfrm>
          <a:prstGeom prst="rect">
            <a:avLst/>
          </a:prstGeom>
        </p:spPr>
      </p:pic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76407579-E86A-AE02-6226-DB1307313E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8228" y="2448783"/>
            <a:ext cx="3305339" cy="1109207"/>
          </a:xfrm>
        </p:spPr>
        <p:txBody>
          <a:bodyPr>
            <a:normAutofit/>
          </a:bodyPr>
          <a:lstStyle>
            <a:lvl1pPr>
              <a:defRPr sz="1800" b="0" i="0">
                <a:latin typeface="+mn-lt"/>
                <a:ea typeface="Inter" panose="02000503000000020004" pitchFamily="2" charset="0"/>
              </a:defRPr>
            </a:lvl1pPr>
          </a:lstStyle>
          <a:p>
            <a:r>
              <a:rPr lang="en-GB">
                <a:solidFill>
                  <a:srgbClr val="0E0E0E"/>
                </a:solidFill>
                <a:latin typeface="+mn-lt"/>
              </a:rPr>
              <a:t>“Insert quote or other important information to highlight here.”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72692D05-3C72-A127-0E6A-B193CDCC600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48228" y="3926072"/>
            <a:ext cx="3305339" cy="1220117"/>
          </a:xfrm>
        </p:spPr>
        <p:txBody>
          <a:bodyPr>
            <a:normAutofit/>
          </a:bodyPr>
          <a:lstStyle>
            <a:lvl1pPr>
              <a:defRPr sz="1800" b="0" i="0">
                <a:latin typeface="+mn-lt"/>
                <a:ea typeface="Inter" panose="02000503000000020004" pitchFamily="2" charset="0"/>
              </a:defRPr>
            </a:lvl1pPr>
          </a:lstStyle>
          <a:p>
            <a:r>
              <a:rPr lang="en-GB">
                <a:solidFill>
                  <a:srgbClr val="0E0E0E"/>
                </a:solidFill>
                <a:latin typeface="+mn-lt"/>
              </a:rPr>
              <a:t>Insert name and job title here</a:t>
            </a:r>
          </a:p>
          <a:p>
            <a:endParaRPr lang="en-GB">
              <a:solidFill>
                <a:srgbClr val="0E0E0E"/>
              </a:solidFill>
              <a:latin typeface="Lato" panose="020F0502020204030203" pitchFamily="34" charset="77"/>
            </a:endParaRP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934B09F7-FA91-2376-5164-457A8BF62DF6}"/>
              </a:ext>
            </a:extLst>
          </p:cNvPr>
          <p:cNvSpPr txBox="1">
            <a:spLocks/>
          </p:cNvSpPr>
          <p:nvPr userDrawn="1"/>
        </p:nvSpPr>
        <p:spPr>
          <a:xfrm>
            <a:off x="4706667" y="6161011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b="1" smtClean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 b="1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8686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 Image (Te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FAD400DA-183B-B416-6ECA-CDFE2EDB42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" y="0"/>
            <a:ext cx="423702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75A84D0F-2196-DF89-C270-C10DF42B45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929467" y="0"/>
            <a:ext cx="4905895" cy="6867054"/>
          </a:xfrm>
          <a:custGeom>
            <a:avLst/>
            <a:gdLst>
              <a:gd name="connsiteX0" fmla="*/ 0 w 4905895"/>
              <a:gd name="connsiteY0" fmla="*/ 0 h 6858000"/>
              <a:gd name="connsiteX1" fmla="*/ 4905895 w 4905895"/>
              <a:gd name="connsiteY1" fmla="*/ 0 h 6858000"/>
              <a:gd name="connsiteX2" fmla="*/ 4905895 w 4905895"/>
              <a:gd name="connsiteY2" fmla="*/ 6858000 h 6858000"/>
              <a:gd name="connsiteX3" fmla="*/ 0 w 4905895"/>
              <a:gd name="connsiteY3" fmla="*/ 6858000 h 6858000"/>
              <a:gd name="connsiteX4" fmla="*/ 0 w 4905895"/>
              <a:gd name="connsiteY4" fmla="*/ 0 h 6858000"/>
              <a:gd name="connsiteX0" fmla="*/ 941561 w 4905895"/>
              <a:gd name="connsiteY0" fmla="*/ 0 h 6867054"/>
              <a:gd name="connsiteX1" fmla="*/ 4905895 w 4905895"/>
              <a:gd name="connsiteY1" fmla="*/ 9054 h 6867054"/>
              <a:gd name="connsiteX2" fmla="*/ 4905895 w 4905895"/>
              <a:gd name="connsiteY2" fmla="*/ 6867054 h 6867054"/>
              <a:gd name="connsiteX3" fmla="*/ 0 w 4905895"/>
              <a:gd name="connsiteY3" fmla="*/ 6867054 h 6867054"/>
              <a:gd name="connsiteX4" fmla="*/ 941561 w 4905895"/>
              <a:gd name="connsiteY4" fmla="*/ 0 h 6867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05895" h="6867054">
                <a:moveTo>
                  <a:pt x="941561" y="0"/>
                </a:moveTo>
                <a:lnTo>
                  <a:pt x="4905895" y="9054"/>
                </a:lnTo>
                <a:lnTo>
                  <a:pt x="4905895" y="6867054"/>
                </a:lnTo>
                <a:lnTo>
                  <a:pt x="0" y="6867054"/>
                </a:lnTo>
                <a:lnTo>
                  <a:pt x="941561" y="0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BAD4AF8-AA18-5A42-BB2F-5211ADA7E94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6384" y="697028"/>
            <a:ext cx="2433083" cy="4190385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solidFill>
                  <a:schemeClr val="bg1"/>
                </a:solidFill>
                <a:latin typeface="Lora SemiBold" pitchFamily="2" charset="77"/>
              </a:defRPr>
            </a:lvl1pPr>
          </a:lstStyle>
          <a:p>
            <a:r>
              <a:rPr lang="en-US"/>
              <a:t>This is a sample page layout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D69804D-586D-7C4C-BAE5-0FAC1C8A9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835362" y="0"/>
            <a:ext cx="4356637" cy="6858000"/>
          </a:xfrm>
          <a:prstGeom prst="rect">
            <a:avLst/>
          </a:prstGeom>
          <a:solidFill>
            <a:srgbClr val="F7F4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F62BF7-BCB5-6E40-BF7A-8FE36C62722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47673" y="697028"/>
            <a:ext cx="2863332" cy="741776"/>
          </a:xfrm>
        </p:spPr>
        <p:txBody>
          <a:bodyPr/>
          <a:lstStyle>
            <a:lvl1pPr>
              <a:defRPr sz="2800" b="1" i="0">
                <a:latin typeface="+mj-lt"/>
                <a:ea typeface="Inter SemiBold" panose="02000503000000020004" pitchFamily="2" charset="0"/>
              </a:defRPr>
            </a:lvl1pPr>
          </a:lstStyle>
          <a:p>
            <a:pPr lvl="0"/>
            <a:r>
              <a:rPr lang="en-GB"/>
              <a:t>Example 1</a:t>
            </a:r>
            <a:endParaRPr lang="en-US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CBB12C6A-B190-0441-8AB6-F4FCE56171C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47673" y="3231365"/>
            <a:ext cx="2863332" cy="741776"/>
          </a:xfrm>
        </p:spPr>
        <p:txBody>
          <a:bodyPr/>
          <a:lstStyle>
            <a:lvl1pPr>
              <a:defRPr sz="2800" b="1" i="0">
                <a:latin typeface="+mj-lt"/>
                <a:ea typeface="Inter SemiBold" panose="02000503000000020004" pitchFamily="2" charset="0"/>
              </a:defRPr>
            </a:lvl1pPr>
          </a:lstStyle>
          <a:p>
            <a:pPr lvl="0"/>
            <a:r>
              <a:rPr lang="en-GB"/>
              <a:t>Example 2</a:t>
            </a:r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78166AC-89E6-95FC-9FA7-C87859540E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9923" y="6146056"/>
            <a:ext cx="585971" cy="197518"/>
          </a:xfrm>
          <a:prstGeom prst="rect">
            <a:avLst/>
          </a:prstGeom>
        </p:spPr>
      </p:pic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5E236098-C915-0533-0191-5EBDF88E0BB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8228" y="1452117"/>
            <a:ext cx="3447388" cy="1220117"/>
          </a:xfrm>
        </p:spPr>
        <p:txBody>
          <a:bodyPr>
            <a:normAutofit/>
          </a:bodyPr>
          <a:lstStyle>
            <a:lvl1pPr>
              <a:defRPr sz="1800" b="0" i="0">
                <a:latin typeface="+mn-lt"/>
                <a:ea typeface="Inter" panose="02000503000000020004" pitchFamily="2" charset="0"/>
              </a:defRPr>
            </a:lvl1pPr>
          </a:lstStyle>
          <a:p>
            <a:r>
              <a:rPr lang="en-GB">
                <a:solidFill>
                  <a:srgbClr val="0E0E0E"/>
                </a:solidFill>
                <a:latin typeface="+mn-lt"/>
              </a:rPr>
              <a:t>Please use this space to insert written content as required 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FFB2A313-9F49-955D-B3D2-D53804BF65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48228" y="3986454"/>
            <a:ext cx="3447388" cy="1220117"/>
          </a:xfrm>
        </p:spPr>
        <p:txBody>
          <a:bodyPr>
            <a:normAutofit/>
          </a:bodyPr>
          <a:lstStyle>
            <a:lvl1pPr>
              <a:defRPr sz="1800" b="0" i="0">
                <a:latin typeface="+mn-lt"/>
                <a:ea typeface="Inter" panose="02000503000000020004" pitchFamily="2" charset="0"/>
              </a:defRPr>
            </a:lvl1pPr>
          </a:lstStyle>
          <a:p>
            <a:r>
              <a:rPr lang="en-GB">
                <a:solidFill>
                  <a:srgbClr val="0E0E0E"/>
                </a:solidFill>
                <a:latin typeface="+mn-lt"/>
              </a:rPr>
              <a:t>Please use this space to insert written content as required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0A0E0E6C-B125-4C35-766B-79A925BCF132}"/>
              </a:ext>
            </a:extLst>
          </p:cNvPr>
          <p:cNvSpPr txBox="1">
            <a:spLocks/>
          </p:cNvSpPr>
          <p:nvPr userDrawn="1"/>
        </p:nvSpPr>
        <p:spPr>
          <a:xfrm>
            <a:off x="4706667" y="6161011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b="1" smtClean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 b="1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64256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xample Image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A2377DF3-4D27-DDA6-BD49-0C83FFDFC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9054"/>
            <a:ext cx="4237023" cy="6858000"/>
          </a:xfrm>
          <a:prstGeom prst="rect">
            <a:avLst/>
          </a:prstGeom>
          <a:solidFill>
            <a:srgbClr val="0043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BAD4AF8-AA18-5A42-BB2F-5211ADA7E94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6384" y="697028"/>
            <a:ext cx="2433083" cy="4190385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solidFill>
                  <a:schemeClr val="bg1"/>
                </a:solidFill>
                <a:latin typeface="Lora SemiBold" pitchFamily="2" charset="77"/>
              </a:defRPr>
            </a:lvl1pPr>
          </a:lstStyle>
          <a:p>
            <a:r>
              <a:rPr lang="en-US"/>
              <a:t>This is a sample page layout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D69804D-586D-7C4C-BAE5-0FAC1C8A9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835362" y="0"/>
            <a:ext cx="4356637" cy="6858000"/>
          </a:xfrm>
          <a:prstGeom prst="rect">
            <a:avLst/>
          </a:prstGeom>
          <a:solidFill>
            <a:srgbClr val="F7F4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F62BF7-BCB5-6E40-BF7A-8FE36C62722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47673" y="697028"/>
            <a:ext cx="2863332" cy="741776"/>
          </a:xfrm>
        </p:spPr>
        <p:txBody>
          <a:bodyPr/>
          <a:lstStyle>
            <a:lvl1pPr>
              <a:defRPr sz="2800" b="1" i="0">
                <a:latin typeface="+mj-lt"/>
                <a:ea typeface="Inter SemiBold" panose="02000503000000020004" pitchFamily="2" charset="0"/>
              </a:defRPr>
            </a:lvl1pPr>
          </a:lstStyle>
          <a:p>
            <a:pPr lvl="0"/>
            <a:r>
              <a:rPr lang="en-GB"/>
              <a:t>Example 1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AC07EA-B101-2B47-93F9-A49290842AE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8228" y="1452117"/>
            <a:ext cx="3447388" cy="1220117"/>
          </a:xfrm>
        </p:spPr>
        <p:txBody>
          <a:bodyPr>
            <a:normAutofit/>
          </a:bodyPr>
          <a:lstStyle>
            <a:lvl1pPr>
              <a:defRPr sz="1800" b="0" i="0">
                <a:latin typeface="+mn-lt"/>
                <a:ea typeface="Inter" panose="02000503000000020004" pitchFamily="2" charset="0"/>
              </a:defRPr>
            </a:lvl1pPr>
          </a:lstStyle>
          <a:p>
            <a:r>
              <a:rPr lang="en-GB">
                <a:solidFill>
                  <a:srgbClr val="0E0E0E"/>
                </a:solidFill>
                <a:latin typeface="+mn-lt"/>
              </a:rPr>
              <a:t>Please use this space to insert written content as required 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CBB12C6A-B190-0441-8AB6-F4FCE56171C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47673" y="3231365"/>
            <a:ext cx="2863332" cy="741776"/>
          </a:xfrm>
        </p:spPr>
        <p:txBody>
          <a:bodyPr/>
          <a:lstStyle>
            <a:lvl1pPr>
              <a:defRPr sz="2800" b="1" i="0">
                <a:latin typeface="+mj-lt"/>
                <a:ea typeface="Inter SemiBold" panose="02000503000000020004" pitchFamily="2" charset="0"/>
              </a:defRPr>
            </a:lvl1pPr>
          </a:lstStyle>
          <a:p>
            <a:pPr lvl="0"/>
            <a:r>
              <a:rPr lang="en-GB"/>
              <a:t>Example 2</a:t>
            </a:r>
            <a:endParaRPr lang="en-US"/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04346E8A-9F1F-9146-9406-50ECCE3E29D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48228" y="3986454"/>
            <a:ext cx="3447388" cy="1220117"/>
          </a:xfrm>
        </p:spPr>
        <p:txBody>
          <a:bodyPr>
            <a:normAutofit/>
          </a:bodyPr>
          <a:lstStyle>
            <a:lvl1pPr>
              <a:defRPr sz="1800" b="0" i="0">
                <a:latin typeface="+mn-lt"/>
                <a:ea typeface="Inter" panose="02000503000000020004" pitchFamily="2" charset="0"/>
              </a:defRPr>
            </a:lvl1pPr>
          </a:lstStyle>
          <a:p>
            <a:r>
              <a:rPr lang="en-GB">
                <a:solidFill>
                  <a:srgbClr val="0E0E0E"/>
                </a:solidFill>
                <a:latin typeface="+mn-lt"/>
              </a:rPr>
              <a:t>Please use this space to insert written content as required</a:t>
            </a:r>
          </a:p>
        </p:txBody>
      </p:sp>
      <p:sp>
        <p:nvSpPr>
          <p:cNvPr id="21" name="Picture Placeholder 11">
            <a:extLst>
              <a:ext uri="{FF2B5EF4-FFF2-40B4-BE49-F238E27FC236}">
                <a16:creationId xmlns:a16="http://schemas.microsoft.com/office/drawing/2014/main" id="{C8CFE05A-6CA3-6E40-94D1-03A9048CB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929467" y="-9054"/>
            <a:ext cx="4905895" cy="6867054"/>
          </a:xfrm>
          <a:custGeom>
            <a:avLst/>
            <a:gdLst>
              <a:gd name="connsiteX0" fmla="*/ 0 w 4905895"/>
              <a:gd name="connsiteY0" fmla="*/ 0 h 6858000"/>
              <a:gd name="connsiteX1" fmla="*/ 4905895 w 4905895"/>
              <a:gd name="connsiteY1" fmla="*/ 0 h 6858000"/>
              <a:gd name="connsiteX2" fmla="*/ 4905895 w 4905895"/>
              <a:gd name="connsiteY2" fmla="*/ 6858000 h 6858000"/>
              <a:gd name="connsiteX3" fmla="*/ 0 w 4905895"/>
              <a:gd name="connsiteY3" fmla="*/ 6858000 h 6858000"/>
              <a:gd name="connsiteX4" fmla="*/ 0 w 4905895"/>
              <a:gd name="connsiteY4" fmla="*/ 0 h 6858000"/>
              <a:gd name="connsiteX0" fmla="*/ 941561 w 4905895"/>
              <a:gd name="connsiteY0" fmla="*/ 0 h 6867054"/>
              <a:gd name="connsiteX1" fmla="*/ 4905895 w 4905895"/>
              <a:gd name="connsiteY1" fmla="*/ 9054 h 6867054"/>
              <a:gd name="connsiteX2" fmla="*/ 4905895 w 4905895"/>
              <a:gd name="connsiteY2" fmla="*/ 6867054 h 6867054"/>
              <a:gd name="connsiteX3" fmla="*/ 0 w 4905895"/>
              <a:gd name="connsiteY3" fmla="*/ 6867054 h 6867054"/>
              <a:gd name="connsiteX4" fmla="*/ 941561 w 4905895"/>
              <a:gd name="connsiteY4" fmla="*/ 0 h 6867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05895" h="6867054">
                <a:moveTo>
                  <a:pt x="941561" y="0"/>
                </a:moveTo>
                <a:lnTo>
                  <a:pt x="4905895" y="9054"/>
                </a:lnTo>
                <a:lnTo>
                  <a:pt x="4905895" y="6867054"/>
                </a:lnTo>
                <a:lnTo>
                  <a:pt x="0" y="6867054"/>
                </a:lnTo>
                <a:lnTo>
                  <a:pt x="941561" y="0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4EC3661-F305-0C99-24EC-2C86DEE61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9924" y="6146056"/>
            <a:ext cx="585971" cy="197518"/>
          </a:xfrm>
          <a:prstGeom prst="rect">
            <a:avLst/>
          </a:prstGeom>
        </p:spPr>
      </p:pic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96E6A66E-23EC-6913-E442-88B6B8737129}"/>
              </a:ext>
            </a:extLst>
          </p:cNvPr>
          <p:cNvSpPr txBox="1">
            <a:spLocks/>
          </p:cNvSpPr>
          <p:nvPr userDrawn="1"/>
        </p:nvSpPr>
        <p:spPr>
          <a:xfrm>
            <a:off x="4706667" y="6161011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b="1" smtClean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 b="1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04262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ist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1">
            <a:extLst>
              <a:ext uri="{FF2B5EF4-FFF2-40B4-BE49-F238E27FC236}">
                <a16:creationId xmlns:a16="http://schemas.microsoft.com/office/drawing/2014/main" id="{83B87938-91E5-7A42-B3B8-E496B9411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981282" y="0"/>
            <a:ext cx="4214838" cy="3453092"/>
          </a:xfrm>
          <a:custGeom>
            <a:avLst/>
            <a:gdLst>
              <a:gd name="connsiteX0" fmla="*/ 0 w 4716000"/>
              <a:gd name="connsiteY0" fmla="*/ 3453092 h 3453092"/>
              <a:gd name="connsiteX1" fmla="*/ 504462 w 4716000"/>
              <a:gd name="connsiteY1" fmla="*/ 0 h 3453092"/>
              <a:gd name="connsiteX2" fmla="*/ 4716000 w 4716000"/>
              <a:gd name="connsiteY2" fmla="*/ 0 h 3453092"/>
              <a:gd name="connsiteX3" fmla="*/ 4211538 w 4716000"/>
              <a:gd name="connsiteY3" fmla="*/ 3453092 h 3453092"/>
              <a:gd name="connsiteX4" fmla="*/ 0 w 4716000"/>
              <a:gd name="connsiteY4" fmla="*/ 3453092 h 3453092"/>
              <a:gd name="connsiteX0" fmla="*/ 0 w 4232423"/>
              <a:gd name="connsiteY0" fmla="*/ 3453092 h 3453092"/>
              <a:gd name="connsiteX1" fmla="*/ 504462 w 4232423"/>
              <a:gd name="connsiteY1" fmla="*/ 0 h 3453092"/>
              <a:gd name="connsiteX2" fmla="*/ 4232423 w 4232423"/>
              <a:gd name="connsiteY2" fmla="*/ 0 h 3453092"/>
              <a:gd name="connsiteX3" fmla="*/ 4211538 w 4232423"/>
              <a:gd name="connsiteY3" fmla="*/ 3453092 h 3453092"/>
              <a:gd name="connsiteX4" fmla="*/ 0 w 4232423"/>
              <a:gd name="connsiteY4" fmla="*/ 3453092 h 3453092"/>
              <a:gd name="connsiteX0" fmla="*/ 0 w 4214838"/>
              <a:gd name="connsiteY0" fmla="*/ 3453092 h 3453092"/>
              <a:gd name="connsiteX1" fmla="*/ 504462 w 4214838"/>
              <a:gd name="connsiteY1" fmla="*/ 0 h 3453092"/>
              <a:gd name="connsiteX2" fmla="*/ 4214838 w 4214838"/>
              <a:gd name="connsiteY2" fmla="*/ 0 h 3453092"/>
              <a:gd name="connsiteX3" fmla="*/ 4211538 w 4214838"/>
              <a:gd name="connsiteY3" fmla="*/ 3453092 h 3453092"/>
              <a:gd name="connsiteX4" fmla="*/ 0 w 4214838"/>
              <a:gd name="connsiteY4" fmla="*/ 3453092 h 3453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4838" h="3453092">
                <a:moveTo>
                  <a:pt x="0" y="3453092"/>
                </a:moveTo>
                <a:lnTo>
                  <a:pt x="504462" y="0"/>
                </a:lnTo>
                <a:lnTo>
                  <a:pt x="4214838" y="0"/>
                </a:lnTo>
                <a:lnTo>
                  <a:pt x="4211538" y="3453092"/>
                </a:lnTo>
                <a:lnTo>
                  <a:pt x="0" y="3453092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>
            <a:extLst>
              <a:ext uri="{FF2B5EF4-FFF2-40B4-BE49-F238E27FC236}">
                <a16:creationId xmlns:a16="http://schemas.microsoft.com/office/drawing/2014/main" id="{119C8A8D-2AC3-2B4C-A6C2-A3A6B2C90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290438" y="3459198"/>
            <a:ext cx="4672038" cy="3398801"/>
          </a:xfrm>
          <a:custGeom>
            <a:avLst/>
            <a:gdLst>
              <a:gd name="connsiteX0" fmla="*/ 0 w 4716000"/>
              <a:gd name="connsiteY0" fmla="*/ 3398801 h 3398801"/>
              <a:gd name="connsiteX1" fmla="*/ 528819 w 4716000"/>
              <a:gd name="connsiteY1" fmla="*/ 0 h 3398801"/>
              <a:gd name="connsiteX2" fmla="*/ 4716000 w 4716000"/>
              <a:gd name="connsiteY2" fmla="*/ 0 h 3398801"/>
              <a:gd name="connsiteX3" fmla="*/ 4187181 w 4716000"/>
              <a:gd name="connsiteY3" fmla="*/ 3398801 h 3398801"/>
              <a:gd name="connsiteX4" fmla="*/ 0 w 4716000"/>
              <a:gd name="connsiteY4" fmla="*/ 3398801 h 3398801"/>
              <a:gd name="connsiteX0" fmla="*/ 0 w 4698415"/>
              <a:gd name="connsiteY0" fmla="*/ 3363632 h 3398801"/>
              <a:gd name="connsiteX1" fmla="*/ 511234 w 4698415"/>
              <a:gd name="connsiteY1" fmla="*/ 0 h 3398801"/>
              <a:gd name="connsiteX2" fmla="*/ 4698415 w 4698415"/>
              <a:gd name="connsiteY2" fmla="*/ 0 h 3398801"/>
              <a:gd name="connsiteX3" fmla="*/ 4169596 w 4698415"/>
              <a:gd name="connsiteY3" fmla="*/ 3398801 h 3398801"/>
              <a:gd name="connsiteX4" fmla="*/ 0 w 4698415"/>
              <a:gd name="connsiteY4" fmla="*/ 3363632 h 3398801"/>
              <a:gd name="connsiteX0" fmla="*/ 0 w 4689622"/>
              <a:gd name="connsiteY0" fmla="*/ 3416386 h 3416386"/>
              <a:gd name="connsiteX1" fmla="*/ 502441 w 4689622"/>
              <a:gd name="connsiteY1" fmla="*/ 0 h 3416386"/>
              <a:gd name="connsiteX2" fmla="*/ 4689622 w 4689622"/>
              <a:gd name="connsiteY2" fmla="*/ 0 h 3416386"/>
              <a:gd name="connsiteX3" fmla="*/ 4160803 w 4689622"/>
              <a:gd name="connsiteY3" fmla="*/ 3398801 h 3416386"/>
              <a:gd name="connsiteX4" fmla="*/ 0 w 4689622"/>
              <a:gd name="connsiteY4" fmla="*/ 3416386 h 3416386"/>
              <a:gd name="connsiteX0" fmla="*/ 0 w 4689622"/>
              <a:gd name="connsiteY0" fmla="*/ 3416386 h 3416386"/>
              <a:gd name="connsiteX1" fmla="*/ 511233 w 4689622"/>
              <a:gd name="connsiteY1" fmla="*/ 0 h 3416386"/>
              <a:gd name="connsiteX2" fmla="*/ 4689622 w 4689622"/>
              <a:gd name="connsiteY2" fmla="*/ 0 h 3416386"/>
              <a:gd name="connsiteX3" fmla="*/ 4160803 w 4689622"/>
              <a:gd name="connsiteY3" fmla="*/ 3398801 h 3416386"/>
              <a:gd name="connsiteX4" fmla="*/ 0 w 4689622"/>
              <a:gd name="connsiteY4" fmla="*/ 3416386 h 3416386"/>
              <a:gd name="connsiteX0" fmla="*/ 0 w 4680830"/>
              <a:gd name="connsiteY0" fmla="*/ 3390009 h 3398801"/>
              <a:gd name="connsiteX1" fmla="*/ 502441 w 4680830"/>
              <a:gd name="connsiteY1" fmla="*/ 0 h 3398801"/>
              <a:gd name="connsiteX2" fmla="*/ 4680830 w 4680830"/>
              <a:gd name="connsiteY2" fmla="*/ 0 h 3398801"/>
              <a:gd name="connsiteX3" fmla="*/ 4152011 w 4680830"/>
              <a:gd name="connsiteY3" fmla="*/ 3398801 h 3398801"/>
              <a:gd name="connsiteX4" fmla="*/ 0 w 4680830"/>
              <a:gd name="connsiteY4" fmla="*/ 3390009 h 3398801"/>
              <a:gd name="connsiteX0" fmla="*/ 0 w 4672038"/>
              <a:gd name="connsiteY0" fmla="*/ 3398801 h 3398801"/>
              <a:gd name="connsiteX1" fmla="*/ 493649 w 4672038"/>
              <a:gd name="connsiteY1" fmla="*/ 0 h 3398801"/>
              <a:gd name="connsiteX2" fmla="*/ 4672038 w 4672038"/>
              <a:gd name="connsiteY2" fmla="*/ 0 h 3398801"/>
              <a:gd name="connsiteX3" fmla="*/ 4143219 w 4672038"/>
              <a:gd name="connsiteY3" fmla="*/ 3398801 h 3398801"/>
              <a:gd name="connsiteX4" fmla="*/ 0 w 4672038"/>
              <a:gd name="connsiteY4" fmla="*/ 3398801 h 3398801"/>
              <a:gd name="connsiteX0" fmla="*/ 0 w 4672038"/>
              <a:gd name="connsiteY0" fmla="*/ 3398801 h 3398801"/>
              <a:gd name="connsiteX1" fmla="*/ 484857 w 4672038"/>
              <a:gd name="connsiteY1" fmla="*/ 0 h 3398801"/>
              <a:gd name="connsiteX2" fmla="*/ 4672038 w 4672038"/>
              <a:gd name="connsiteY2" fmla="*/ 0 h 3398801"/>
              <a:gd name="connsiteX3" fmla="*/ 4143219 w 4672038"/>
              <a:gd name="connsiteY3" fmla="*/ 3398801 h 3398801"/>
              <a:gd name="connsiteX4" fmla="*/ 0 w 4672038"/>
              <a:gd name="connsiteY4" fmla="*/ 3398801 h 339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2038" h="3398801">
                <a:moveTo>
                  <a:pt x="0" y="3398801"/>
                </a:moveTo>
                <a:lnTo>
                  <a:pt x="484857" y="0"/>
                </a:lnTo>
                <a:lnTo>
                  <a:pt x="4672038" y="0"/>
                </a:lnTo>
                <a:lnTo>
                  <a:pt x="4143219" y="3398801"/>
                </a:lnTo>
                <a:lnTo>
                  <a:pt x="0" y="3398801"/>
                </a:lnTo>
                <a:close/>
              </a:path>
            </a:pathLst>
          </a:cu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GB" dirty="0"/>
            </a:lvl1pPr>
          </a:lstStyle>
          <a:p>
            <a:pPr lvl="0"/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6B0F2D17-1073-E742-9DC7-B0AB3D753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180" y="0"/>
            <a:ext cx="4281454" cy="3453092"/>
          </a:xfrm>
          <a:custGeom>
            <a:avLst/>
            <a:gdLst>
              <a:gd name="connsiteX0" fmla="*/ 0 w 4815069"/>
              <a:gd name="connsiteY0" fmla="*/ 3453092 h 3453092"/>
              <a:gd name="connsiteX1" fmla="*/ 516030 w 4815069"/>
              <a:gd name="connsiteY1" fmla="*/ 0 h 3453092"/>
              <a:gd name="connsiteX2" fmla="*/ 4815069 w 4815069"/>
              <a:gd name="connsiteY2" fmla="*/ 0 h 3453092"/>
              <a:gd name="connsiteX3" fmla="*/ 4299039 w 4815069"/>
              <a:gd name="connsiteY3" fmla="*/ 3453092 h 3453092"/>
              <a:gd name="connsiteX4" fmla="*/ 0 w 4815069"/>
              <a:gd name="connsiteY4" fmla="*/ 3453092 h 3453092"/>
              <a:gd name="connsiteX0" fmla="*/ 20300 w 4299039"/>
              <a:gd name="connsiteY0" fmla="*/ 3453092 h 3453092"/>
              <a:gd name="connsiteX1" fmla="*/ 0 w 4299039"/>
              <a:gd name="connsiteY1" fmla="*/ 0 h 3453092"/>
              <a:gd name="connsiteX2" fmla="*/ 4299039 w 4299039"/>
              <a:gd name="connsiteY2" fmla="*/ 0 h 3453092"/>
              <a:gd name="connsiteX3" fmla="*/ 3783009 w 4299039"/>
              <a:gd name="connsiteY3" fmla="*/ 3453092 h 3453092"/>
              <a:gd name="connsiteX4" fmla="*/ 20300 w 4299039"/>
              <a:gd name="connsiteY4" fmla="*/ 3453092 h 3453092"/>
              <a:gd name="connsiteX0" fmla="*/ 2715 w 4281454"/>
              <a:gd name="connsiteY0" fmla="*/ 3453092 h 3453092"/>
              <a:gd name="connsiteX1" fmla="*/ 0 w 4281454"/>
              <a:gd name="connsiteY1" fmla="*/ 0 h 3453092"/>
              <a:gd name="connsiteX2" fmla="*/ 4281454 w 4281454"/>
              <a:gd name="connsiteY2" fmla="*/ 0 h 3453092"/>
              <a:gd name="connsiteX3" fmla="*/ 3765424 w 4281454"/>
              <a:gd name="connsiteY3" fmla="*/ 3453092 h 3453092"/>
              <a:gd name="connsiteX4" fmla="*/ 2715 w 4281454"/>
              <a:gd name="connsiteY4" fmla="*/ 3453092 h 3453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81454" h="3453092">
                <a:moveTo>
                  <a:pt x="2715" y="3453092"/>
                </a:moveTo>
                <a:lnTo>
                  <a:pt x="0" y="0"/>
                </a:lnTo>
                <a:lnTo>
                  <a:pt x="4281454" y="0"/>
                </a:lnTo>
                <a:lnTo>
                  <a:pt x="3765424" y="3453092"/>
                </a:lnTo>
                <a:lnTo>
                  <a:pt x="2715" y="3453092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A1B12AB-40F0-2246-B10F-2DCE9FD717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9922" y="4419978"/>
            <a:ext cx="2750515" cy="609878"/>
          </a:xfrm>
        </p:spPr>
        <p:txBody>
          <a:bodyPr/>
          <a:lstStyle>
            <a:lvl1pPr>
              <a:defRPr sz="4000" b="1" i="0">
                <a:solidFill>
                  <a:schemeClr val="tx1"/>
                </a:solidFill>
                <a:latin typeface="Lora SemiBold" pitchFamily="2" charset="77"/>
              </a:defRPr>
            </a:lvl1pPr>
          </a:lstStyle>
          <a:p>
            <a:r>
              <a:rPr lang="en-US"/>
              <a:t>Stat</a:t>
            </a:r>
          </a:p>
        </p:txBody>
      </p:sp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8CD48752-2C68-1B40-9F2A-444A7689AD8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9923" y="5204667"/>
            <a:ext cx="2750515" cy="766578"/>
          </a:xfrm>
        </p:spPr>
        <p:txBody>
          <a:bodyPr>
            <a:normAutofit/>
          </a:bodyPr>
          <a:lstStyle>
            <a:lvl1pPr>
              <a:defRPr sz="1600" b="0" i="0"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Use this space for more info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F4C8273F-3EAE-604D-BCE8-21597CA1A32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32826" y="1821118"/>
            <a:ext cx="3272085" cy="580507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solidFill>
                  <a:schemeClr val="tx1"/>
                </a:solidFill>
                <a:latin typeface="Lora SemiBold" pitchFamily="2" charset="77"/>
              </a:defRPr>
            </a:lvl1pPr>
          </a:lstStyle>
          <a:p>
            <a:r>
              <a:rPr lang="en-US"/>
              <a:t>Number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71710FE5-F65E-CA48-9347-3F71D352FA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32825" y="2517490"/>
            <a:ext cx="3272085" cy="766578"/>
          </a:xfrm>
        </p:spPr>
        <p:txBody>
          <a:bodyPr>
            <a:normAutofit/>
          </a:bodyPr>
          <a:lstStyle>
            <a:lvl1pPr>
              <a:defRPr sz="1600" b="0" i="0"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pPr lvl="0"/>
            <a:r>
              <a:rPr lang="en-GB"/>
              <a:t>Use this space for more info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613355-E55E-2940-9510-C3303414642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39826" y="4419978"/>
            <a:ext cx="3431567" cy="609878"/>
          </a:xfrm>
        </p:spPr>
        <p:txBody>
          <a:bodyPr/>
          <a:lstStyle>
            <a:lvl1pPr>
              <a:defRPr sz="4000" b="1" i="0">
                <a:solidFill>
                  <a:schemeClr val="tx1"/>
                </a:solidFill>
                <a:latin typeface="Lora SemiBold" pitchFamily="2" charset="77"/>
              </a:defRPr>
            </a:lvl1pPr>
          </a:lstStyle>
          <a:p>
            <a:pPr lvl="0"/>
            <a:r>
              <a:rPr lang="en-US"/>
              <a:t>Figure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6CC24A9A-3301-E54E-827F-EBB7EC0F688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39827" y="5204667"/>
            <a:ext cx="3431567" cy="766578"/>
          </a:xfrm>
        </p:spPr>
        <p:txBody>
          <a:bodyPr/>
          <a:lstStyle>
            <a:lvl1pPr>
              <a:defRPr sz="1600" b="0" i="0"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Use this space for more info</a:t>
            </a:r>
          </a:p>
        </p:txBody>
      </p:sp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id="{B5688C84-2DF6-130D-1DF9-13D6DAEDA165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20" name="Slide Number Placeholder 3">
            <a:extLst>
              <a:ext uri="{FF2B5EF4-FFF2-40B4-BE49-F238E27FC236}">
                <a16:creationId xmlns:a16="http://schemas.microsoft.com/office/drawing/2014/main" id="{B5688C84-2DF6-130D-1DF9-13D6DAEDA165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8" name="Slide Number Placeholder 3">
            <a:extLst>
              <a:ext uri="{FF2B5EF4-FFF2-40B4-BE49-F238E27FC236}">
                <a16:creationId xmlns:a16="http://schemas.microsoft.com/office/drawing/2014/main" id="{2263C4ED-0465-330A-1E88-A2707B421569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23" name="Slide Number Placeholder 3">
            <a:extLst>
              <a:ext uri="{FF2B5EF4-FFF2-40B4-BE49-F238E27FC236}">
                <a16:creationId xmlns:a16="http://schemas.microsoft.com/office/drawing/2014/main" id="{098C015F-7179-1BAE-6009-33F32BFF410E}"/>
              </a:ext>
            </a:extLst>
          </p:cNvPr>
          <p:cNvSpPr txBox="1">
            <a:spLocks/>
          </p:cNvSpPr>
          <p:nvPr userDrawn="1"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595501B1-1B91-7D5A-9BCD-C4028C0308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9923" y="6146056"/>
            <a:ext cx="585971" cy="197518"/>
          </a:xfrm>
          <a:prstGeom prst="rect">
            <a:avLst/>
          </a:prstGeom>
        </p:spPr>
      </p:pic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B93F16DA-2054-CFC3-D292-F3E1B2D143BD}"/>
              </a:ext>
            </a:extLst>
          </p:cNvPr>
          <p:cNvSpPr txBox="1">
            <a:spLocks/>
          </p:cNvSpPr>
          <p:nvPr userDrawn="1"/>
        </p:nvSpPr>
        <p:spPr>
          <a:xfrm>
            <a:off x="4706667" y="6161011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b="1" smtClean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 b="1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26584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fographics (Te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D06FB-66AF-0540-962A-7751FA64099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6384" y="478274"/>
            <a:ext cx="7576051" cy="12763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solidFill>
                  <a:schemeClr val="tx1"/>
                </a:solidFill>
                <a:latin typeface="Lora SemiBold" pitchFamily="2" charset="77"/>
              </a:defRPr>
            </a:lvl1pPr>
          </a:lstStyle>
          <a:p>
            <a:r>
              <a:rPr lang="en-US"/>
              <a:t>This is a sample page layout</a:t>
            </a:r>
            <a:br>
              <a:rPr lang="en-US"/>
            </a:br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B66C64C-3FFA-634F-A991-43B9787E8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73031" y="1957396"/>
            <a:ext cx="1063517" cy="1079863"/>
          </a:xfrm>
          <a:prstGeom prst="ellipse">
            <a:avLst/>
          </a:prstGeom>
          <a:solidFill>
            <a:srgbClr val="228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28096"/>
              </a:solidFill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A8B500A-24C7-2C40-9CE8-A52002787C7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4219" y="2172427"/>
            <a:ext cx="1076325" cy="669260"/>
          </a:xfrm>
        </p:spPr>
        <p:txBody>
          <a:bodyPr/>
          <a:lstStyle>
            <a:lvl1pPr algn="ctr">
              <a:buFontTx/>
              <a:buNone/>
              <a:defRPr sz="4400">
                <a:solidFill>
                  <a:schemeClr val="bg1">
                    <a:lumMod val="9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GB"/>
              <a:t>A</a:t>
            </a:r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89CD6F5-09C6-CF43-801F-11210A9B3E9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74616" y="2159000"/>
            <a:ext cx="4221384" cy="669260"/>
          </a:xfrm>
        </p:spPr>
        <p:txBody>
          <a:bodyPr>
            <a:normAutofit/>
          </a:bodyPr>
          <a:lstStyle>
            <a:lvl1pPr>
              <a:lnSpc>
                <a:spcPct val="125000"/>
              </a:lnSpc>
              <a:buFontTx/>
              <a:buNone/>
              <a:defRPr sz="1800" b="0" i="0"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pPr lvl="0"/>
            <a:r>
              <a:rPr lang="en-GB"/>
              <a:t>Please use this space to insert written content as required</a:t>
            </a:r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577B7CD-4B9B-F849-A067-394EFA224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6384" y="3619138"/>
            <a:ext cx="1063517" cy="1079863"/>
          </a:xfrm>
          <a:prstGeom prst="ellipse">
            <a:avLst/>
          </a:prstGeom>
          <a:solidFill>
            <a:srgbClr val="228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28096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26A8F7DF-BE4D-3340-9CBA-F94B6FD2BA3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5839" y="3820742"/>
            <a:ext cx="1063517" cy="669260"/>
          </a:xfrm>
        </p:spPr>
        <p:txBody>
          <a:bodyPr>
            <a:normAutofit/>
          </a:bodyPr>
          <a:lstStyle>
            <a:lvl1pPr algn="ctr">
              <a:buFontTx/>
              <a:buNone/>
              <a:defRPr sz="4000">
                <a:solidFill>
                  <a:schemeClr val="bg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GB"/>
              <a:t>B</a:t>
            </a:r>
            <a:endParaRPr lang="en-US"/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8DEAEC19-F8A5-FB4E-BB11-FF53345EAEA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874616" y="3824439"/>
            <a:ext cx="4221384" cy="669260"/>
          </a:xfrm>
        </p:spPr>
        <p:txBody>
          <a:bodyPr>
            <a:normAutofit/>
          </a:bodyPr>
          <a:lstStyle>
            <a:lvl1pPr>
              <a:lnSpc>
                <a:spcPct val="125000"/>
              </a:lnSpc>
              <a:buFontTx/>
              <a:buNone/>
              <a:defRPr sz="1800" b="0" i="0"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pPr lvl="0"/>
            <a:r>
              <a:rPr lang="en-GB"/>
              <a:t>Please use this space to insert written content as required</a:t>
            </a:r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48166BF-E184-0F4D-87A0-127CC9E8E5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30964" y="1967126"/>
            <a:ext cx="1063517" cy="1079863"/>
          </a:xfrm>
          <a:prstGeom prst="ellipse">
            <a:avLst/>
          </a:prstGeom>
          <a:solidFill>
            <a:srgbClr val="228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28096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B0D9FC-CDF8-C546-81C4-51702F12CD6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21633" y="2172427"/>
            <a:ext cx="1076325" cy="669260"/>
          </a:xfrm>
        </p:spPr>
        <p:txBody>
          <a:bodyPr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74B622B4-316C-5F49-AC2A-63623895122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19742" y="2159000"/>
            <a:ext cx="4221384" cy="669260"/>
          </a:xfrm>
        </p:spPr>
        <p:txBody>
          <a:bodyPr>
            <a:normAutofit/>
          </a:bodyPr>
          <a:lstStyle>
            <a:lvl1pPr>
              <a:lnSpc>
                <a:spcPct val="125000"/>
              </a:lnSpc>
              <a:buFontTx/>
              <a:buNone/>
              <a:defRPr sz="1800" b="0" i="0"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pPr lvl="0"/>
            <a:r>
              <a:rPr lang="en-GB"/>
              <a:t>Please use this space to insert written content as required</a:t>
            </a:r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3139DD6-5EFF-5444-A8E9-5BE8E706CD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30965" y="3619138"/>
            <a:ext cx="1063517" cy="1079863"/>
          </a:xfrm>
          <a:prstGeom prst="ellipse">
            <a:avLst/>
          </a:prstGeom>
          <a:solidFill>
            <a:srgbClr val="228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28096"/>
              </a:solidFill>
            </a:endParaRP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87EFCFEC-58A9-1946-A73C-89359C5AC12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30965" y="3831640"/>
            <a:ext cx="1076325" cy="669260"/>
          </a:xfrm>
        </p:spPr>
        <p:txBody>
          <a:bodyPr>
            <a:normAutofit/>
          </a:bodyPr>
          <a:lstStyle>
            <a:lvl1pPr algn="ctr">
              <a:buFontTx/>
              <a:buNone/>
              <a:defRPr sz="400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GB"/>
              <a:t>D</a:t>
            </a:r>
            <a:endParaRPr lang="en-US"/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BB6F2639-01A1-DD47-AA90-FF9C8F26AFA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619742" y="3824439"/>
            <a:ext cx="4221384" cy="669260"/>
          </a:xfrm>
        </p:spPr>
        <p:txBody>
          <a:bodyPr>
            <a:normAutofit/>
          </a:bodyPr>
          <a:lstStyle>
            <a:lvl1pPr>
              <a:lnSpc>
                <a:spcPct val="125000"/>
              </a:lnSpc>
              <a:buFontTx/>
              <a:buNone/>
              <a:defRPr sz="1800" b="0" i="0"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pPr lvl="0"/>
            <a:r>
              <a:rPr lang="en-GB"/>
              <a:t>Please use this space to insert written content as required</a:t>
            </a:r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57DCF9A-C677-91EC-81C9-7B4983CD76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73031" y="1957396"/>
            <a:ext cx="1063517" cy="1079863"/>
          </a:xfrm>
          <a:prstGeom prst="ellipse">
            <a:avLst/>
          </a:prstGeom>
          <a:solidFill>
            <a:srgbClr val="228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28096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D09D5CEA-C3C6-D396-C772-3F7D21A4A4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93129" y="1953698"/>
            <a:ext cx="1063517" cy="1079863"/>
          </a:xfrm>
          <a:prstGeom prst="ellipse">
            <a:avLst/>
          </a:prstGeom>
          <a:solidFill>
            <a:srgbClr val="228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aseline="0">
                <a:solidFill>
                  <a:schemeClr val="bg1"/>
                </a:solidFill>
              </a:rPr>
              <a:t>A</a:t>
            </a:r>
            <a:endParaRPr lang="en-US" sz="1600" baseline="0">
              <a:solidFill>
                <a:schemeClr val="bg1"/>
              </a:solidFill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5A229874-0F1B-F297-8AC7-DE01672C4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9923" y="6146056"/>
            <a:ext cx="585971" cy="197518"/>
          </a:xfrm>
          <a:prstGeom prst="rect">
            <a:avLst/>
          </a:prstGeom>
        </p:spPr>
      </p:pic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7A206468-C1ED-D637-A766-E39A719614BE}"/>
              </a:ext>
            </a:extLst>
          </p:cNvPr>
          <p:cNvSpPr txBox="1">
            <a:spLocks/>
          </p:cNvSpPr>
          <p:nvPr userDrawn="1"/>
        </p:nvSpPr>
        <p:spPr>
          <a:xfrm>
            <a:off x="4706667" y="6161011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b="1" smtClean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 b="1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8481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s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val 27">
            <a:extLst>
              <a:ext uri="{FF2B5EF4-FFF2-40B4-BE49-F238E27FC236}">
                <a16:creationId xmlns:a16="http://schemas.microsoft.com/office/drawing/2014/main" id="{FED6A307-FCCA-AE45-6CBF-CF77FF53BE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18157" y="3633648"/>
            <a:ext cx="1063517" cy="1079863"/>
          </a:xfrm>
          <a:prstGeom prst="ellipse">
            <a:avLst/>
          </a:prstGeom>
          <a:solidFill>
            <a:srgbClr val="0043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28096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2D06FB-66AF-0540-962A-7751FA64099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6384" y="478274"/>
            <a:ext cx="7576051" cy="12763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solidFill>
                  <a:schemeClr val="tx1"/>
                </a:solidFill>
                <a:latin typeface="Lora SemiBold" pitchFamily="2" charset="77"/>
              </a:defRPr>
            </a:lvl1pPr>
          </a:lstStyle>
          <a:p>
            <a:r>
              <a:rPr lang="en-US"/>
              <a:t>This is a sample page layout</a:t>
            </a:r>
            <a:br>
              <a:rPr lang="en-US"/>
            </a:br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B66C64C-3FFA-634F-A991-43B9787E8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5839" y="1953699"/>
            <a:ext cx="1063517" cy="1079863"/>
          </a:xfrm>
          <a:prstGeom prst="ellipse">
            <a:avLst/>
          </a:prstGeom>
          <a:solidFill>
            <a:srgbClr val="0043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28096"/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89CD6F5-09C6-CF43-801F-11210A9B3E9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74616" y="2159000"/>
            <a:ext cx="4221384" cy="669260"/>
          </a:xfrm>
        </p:spPr>
        <p:txBody>
          <a:bodyPr>
            <a:normAutofit/>
          </a:bodyPr>
          <a:lstStyle>
            <a:lvl1pPr>
              <a:lnSpc>
                <a:spcPct val="125000"/>
              </a:lnSpc>
              <a:buFontTx/>
              <a:buNone/>
              <a:defRPr sz="1800" b="0" i="0"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pPr lvl="0"/>
            <a:r>
              <a:rPr lang="en-GB"/>
              <a:t>Please use this space to insert written content as required</a:t>
            </a:r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577B7CD-4B9B-F849-A067-394EFA224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5839" y="3619138"/>
            <a:ext cx="1063517" cy="1079863"/>
          </a:xfrm>
          <a:prstGeom prst="ellipse">
            <a:avLst/>
          </a:prstGeom>
          <a:solidFill>
            <a:srgbClr val="0043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28096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8DEAEC19-F8A5-FB4E-BB11-FF53345EAEA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874616" y="3824439"/>
            <a:ext cx="4221384" cy="669260"/>
          </a:xfrm>
        </p:spPr>
        <p:txBody>
          <a:bodyPr>
            <a:normAutofit/>
          </a:bodyPr>
          <a:lstStyle>
            <a:lvl1pPr>
              <a:lnSpc>
                <a:spcPct val="125000"/>
              </a:lnSpc>
              <a:buFontTx/>
              <a:buNone/>
              <a:defRPr sz="1800" b="0" i="0"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pPr lvl="0"/>
            <a:r>
              <a:rPr lang="en-GB"/>
              <a:t>Please use this space to insert written content as required</a:t>
            </a:r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48166BF-E184-0F4D-87A0-127CC9E8E5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30964" y="1953698"/>
            <a:ext cx="1063517" cy="1079863"/>
          </a:xfrm>
          <a:prstGeom prst="ellipse">
            <a:avLst/>
          </a:prstGeom>
          <a:solidFill>
            <a:srgbClr val="0043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28096"/>
              </a:solidFill>
            </a:endParaRP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74B622B4-316C-5F49-AC2A-63623895122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19742" y="2159000"/>
            <a:ext cx="4221384" cy="669260"/>
          </a:xfrm>
        </p:spPr>
        <p:txBody>
          <a:bodyPr>
            <a:normAutofit/>
          </a:bodyPr>
          <a:lstStyle>
            <a:lvl1pPr>
              <a:lnSpc>
                <a:spcPct val="125000"/>
              </a:lnSpc>
              <a:buFontTx/>
              <a:buNone/>
              <a:defRPr sz="1800" b="0" i="0"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pPr lvl="0"/>
            <a:r>
              <a:rPr lang="en-GB"/>
              <a:t>Please use this space to insert written content as required</a:t>
            </a:r>
            <a:endParaRPr lang="en-US"/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BB6F2639-01A1-DD47-AA90-FF9C8F26AFA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619742" y="3824439"/>
            <a:ext cx="4221384" cy="669260"/>
          </a:xfrm>
        </p:spPr>
        <p:txBody>
          <a:bodyPr>
            <a:normAutofit/>
          </a:bodyPr>
          <a:lstStyle>
            <a:lvl1pPr>
              <a:lnSpc>
                <a:spcPct val="125000"/>
              </a:lnSpc>
              <a:buFontTx/>
              <a:buNone/>
              <a:defRPr sz="1800" b="0" i="0"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pPr lvl="0"/>
            <a:r>
              <a:rPr lang="en-GB"/>
              <a:t>Please use this space to insert written content as required</a:t>
            </a:r>
            <a:endParaRPr lang="en-US"/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6C606675-ACD4-2B62-56F2-37C2F72E496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18157" y="2178447"/>
            <a:ext cx="1076325" cy="669260"/>
          </a:xfrm>
        </p:spPr>
        <p:txBody>
          <a:bodyPr>
            <a:normAutofit/>
          </a:bodyPr>
          <a:lstStyle>
            <a:lvl1pPr algn="ctr">
              <a:defRPr sz="4000">
                <a:solidFill>
                  <a:srgbClr val="FFFFFF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30F5331F-50B6-BC59-6CBE-2BE073E349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3030" y="2143521"/>
            <a:ext cx="1076325" cy="669260"/>
          </a:xfrm>
        </p:spPr>
        <p:txBody>
          <a:bodyPr/>
          <a:lstStyle>
            <a:lvl1pPr algn="ctr">
              <a:buFontTx/>
              <a:buNone/>
              <a:defRPr sz="4400">
                <a:solidFill>
                  <a:schemeClr val="bg1">
                    <a:lumMod val="9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GB"/>
              <a:t>A</a:t>
            </a:r>
            <a:endParaRPr lang="en-US"/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A72CCF1F-1524-5E8B-5BCD-AE89E31AD57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3031" y="3838950"/>
            <a:ext cx="1076325" cy="669260"/>
          </a:xfrm>
        </p:spPr>
        <p:txBody>
          <a:bodyPr>
            <a:normAutofit/>
          </a:bodyPr>
          <a:lstStyle>
            <a:lvl1pPr algn="ctr">
              <a:buFontTx/>
              <a:buNone/>
              <a:defRPr sz="4000">
                <a:solidFill>
                  <a:schemeClr val="bg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GB"/>
              <a:t>B</a:t>
            </a:r>
            <a:endParaRPr lang="en-US"/>
          </a:p>
        </p:txBody>
      </p:sp>
      <p:sp>
        <p:nvSpPr>
          <p:cNvPr id="27" name="Text Placeholder 11">
            <a:extLst>
              <a:ext uri="{FF2B5EF4-FFF2-40B4-BE49-F238E27FC236}">
                <a16:creationId xmlns:a16="http://schemas.microsoft.com/office/drawing/2014/main" id="{3C7C9CD1-1606-31A4-A67B-26C4CC002E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30965" y="3838950"/>
            <a:ext cx="1076325" cy="669260"/>
          </a:xfrm>
        </p:spPr>
        <p:txBody>
          <a:bodyPr>
            <a:normAutofit/>
          </a:bodyPr>
          <a:lstStyle>
            <a:lvl1pPr algn="ctr">
              <a:buFontTx/>
              <a:buNone/>
              <a:defRPr sz="4000">
                <a:solidFill>
                  <a:schemeClr val="bg1">
                    <a:lumMod val="9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GB"/>
              <a:t>D</a:t>
            </a:r>
            <a:endParaRPr lang="en-US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B7DBBDEF-AF3D-CE00-F64B-C92E94E1BD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9923" y="6146056"/>
            <a:ext cx="585971" cy="197518"/>
          </a:xfrm>
          <a:prstGeom prst="rect">
            <a:avLst/>
          </a:prstGeom>
        </p:spPr>
      </p:pic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A716D985-654E-51D4-B249-1AF283413AC7}"/>
              </a:ext>
            </a:extLst>
          </p:cNvPr>
          <p:cNvSpPr txBox="1">
            <a:spLocks/>
          </p:cNvSpPr>
          <p:nvPr userDrawn="1"/>
        </p:nvSpPr>
        <p:spPr>
          <a:xfrm>
            <a:off x="4706667" y="6161011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b="1" smtClean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 b="1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99236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D06FB-66AF-0540-962A-7751FA64099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6384" y="487510"/>
            <a:ext cx="7531197" cy="765175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solidFill>
                  <a:schemeClr val="tx1"/>
                </a:solidFill>
                <a:latin typeface="Lora SemiBold" pitchFamily="2" charset="77"/>
              </a:defRPr>
            </a:lvl1pPr>
          </a:lstStyle>
          <a:p>
            <a:r>
              <a:rPr lang="en-US"/>
              <a:t>Table examples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D1D1064C-AA1D-9442-93F9-A6AF006554F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6384" y="1392465"/>
            <a:ext cx="7531197" cy="443337"/>
          </a:xfrm>
        </p:spPr>
        <p:txBody>
          <a:bodyPr>
            <a:normAutofit/>
          </a:bodyPr>
          <a:lstStyle>
            <a:lvl1pPr>
              <a:defRPr sz="1800" b="0" i="0"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pPr lvl="0"/>
            <a:r>
              <a:rPr lang="en-GB"/>
              <a:t>Please insert tables according to the style below</a:t>
            </a:r>
          </a:p>
        </p:txBody>
      </p:sp>
      <p:sp>
        <p:nvSpPr>
          <p:cNvPr id="6" name="Table Placeholder 5">
            <a:extLst>
              <a:ext uri="{FF2B5EF4-FFF2-40B4-BE49-F238E27FC236}">
                <a16:creationId xmlns:a16="http://schemas.microsoft.com/office/drawing/2014/main" id="{7FEA4806-8CAE-8D4D-88AC-691B8A06E9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bl" sz="quarter" idx="19"/>
          </p:nvPr>
        </p:nvSpPr>
        <p:spPr>
          <a:xfrm>
            <a:off x="496384" y="2392363"/>
            <a:ext cx="5191531" cy="2753795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  <p:sp>
        <p:nvSpPr>
          <p:cNvPr id="8" name="Table Placeholder 5">
            <a:extLst>
              <a:ext uri="{FF2B5EF4-FFF2-40B4-BE49-F238E27FC236}">
                <a16:creationId xmlns:a16="http://schemas.microsoft.com/office/drawing/2014/main" id="{194BD8C5-50CB-3B48-80B0-64F3B438E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bl" sz="quarter" idx="20"/>
          </p:nvPr>
        </p:nvSpPr>
        <p:spPr>
          <a:xfrm>
            <a:off x="6096000" y="2392363"/>
            <a:ext cx="5191531" cy="2753795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F103E60-BDB7-1C8B-5FFE-00E26459E6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9923" y="6146056"/>
            <a:ext cx="585971" cy="197518"/>
          </a:xfrm>
          <a:prstGeom prst="rect">
            <a:avLst/>
          </a:prstGeom>
        </p:spPr>
      </p:pic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24A3F8F4-AD5B-3ED8-59A2-7C8C507E6F7E}"/>
              </a:ext>
            </a:extLst>
          </p:cNvPr>
          <p:cNvSpPr txBox="1">
            <a:spLocks/>
          </p:cNvSpPr>
          <p:nvPr userDrawn="1"/>
        </p:nvSpPr>
        <p:spPr>
          <a:xfrm>
            <a:off x="4706667" y="6161011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b="1" smtClean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 b="1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87294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D06FB-66AF-0540-962A-7751FA64099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6384" y="487510"/>
            <a:ext cx="7531197" cy="765175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solidFill>
                  <a:schemeClr val="tx1"/>
                </a:solidFill>
                <a:latin typeface="Lora SemiBold" pitchFamily="2" charset="77"/>
              </a:defRPr>
            </a:lvl1pPr>
          </a:lstStyle>
          <a:p>
            <a:r>
              <a:rPr lang="en-US"/>
              <a:t>Chart examples</a:t>
            </a:r>
          </a:p>
        </p:txBody>
      </p:sp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7E3AB261-B17C-5046-A098-0ADB62DAAA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487148" y="2220686"/>
            <a:ext cx="4964520" cy="3463234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9" name="Chart Placeholder 4">
            <a:extLst>
              <a:ext uri="{FF2B5EF4-FFF2-40B4-BE49-F238E27FC236}">
                <a16:creationId xmlns:a16="http://schemas.microsoft.com/office/drawing/2014/main" id="{3A5B2D22-2763-9D41-9CA4-2B9DADCE15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6096001" y="2220685"/>
            <a:ext cx="4964520" cy="3463234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D00CB555-DC95-4199-AD2B-E93B100471F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87148" y="1400660"/>
            <a:ext cx="7540433" cy="411422"/>
          </a:xfrm>
        </p:spPr>
        <p:txBody>
          <a:bodyPr>
            <a:normAutofit/>
          </a:bodyPr>
          <a:lstStyle>
            <a:lvl1pPr>
              <a:defRPr sz="1800" b="0" i="0">
                <a:latin typeface="+mn-lt"/>
                <a:ea typeface="Inter" panose="02000503000000020004" pitchFamily="2" charset="0"/>
              </a:defRPr>
            </a:lvl1pPr>
          </a:lstStyle>
          <a:p>
            <a:pPr lvl="0"/>
            <a:r>
              <a:rPr lang="en-GB"/>
              <a:t>Please insert charts according to the style below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3795A4B-71F7-7928-C8AF-CD1CD897C0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9923" y="6146056"/>
            <a:ext cx="585971" cy="197518"/>
          </a:xfrm>
          <a:prstGeom prst="rect">
            <a:avLst/>
          </a:prstGeom>
        </p:spPr>
      </p:pic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43BB00F2-6803-0776-7894-9BECFF18A7BF}"/>
              </a:ext>
            </a:extLst>
          </p:cNvPr>
          <p:cNvSpPr txBox="1">
            <a:spLocks/>
          </p:cNvSpPr>
          <p:nvPr userDrawn="1"/>
        </p:nvSpPr>
        <p:spPr>
          <a:xfrm>
            <a:off x="4706667" y="6161011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b="1" smtClean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 b="1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0648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gn Off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3685A73-17F1-FC81-55C6-7E7CEAE731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396" y="520117"/>
            <a:ext cx="3746500" cy="381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BB0F4FE-EC56-48AB-9963-F89D9B52283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8397" y="3036320"/>
            <a:ext cx="5914608" cy="78535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6000" b="1" i="0">
                <a:solidFill>
                  <a:schemeClr val="tx1"/>
                </a:solidFill>
                <a:latin typeface="Lora SemiBold" pitchFamily="2" charset="77"/>
              </a:defRPr>
            </a:lvl1pPr>
          </a:lstStyle>
          <a:p>
            <a:r>
              <a:rPr lang="en-US"/>
              <a:t>Thank you.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0888BA42-A0B3-361B-EC55-F98F07EC829A}"/>
              </a:ext>
            </a:extLst>
          </p:cNvPr>
          <p:cNvSpPr txBox="1">
            <a:spLocks/>
          </p:cNvSpPr>
          <p:nvPr userDrawn="1"/>
        </p:nvSpPr>
        <p:spPr>
          <a:xfrm>
            <a:off x="4706667" y="6161011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b="1" smtClean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 b="1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51270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gn Off (Cream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13F1794-4DE3-7521-99C3-A3EA1D51B0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396" y="520117"/>
            <a:ext cx="3746500" cy="381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03EE2BE5-8ACB-AEEC-9048-198EE0A1A95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8397" y="3036320"/>
            <a:ext cx="5914608" cy="78535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6000" b="1" i="0">
                <a:solidFill>
                  <a:schemeClr val="tx1"/>
                </a:solidFill>
                <a:latin typeface="Lora SemiBold" pitchFamily="2" charset="77"/>
              </a:defRPr>
            </a:lvl1pPr>
          </a:lstStyle>
          <a:p>
            <a:r>
              <a:rPr lang="en-US"/>
              <a:t>Thank you.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0C914A-8112-641E-33AA-39566D63FFDD}"/>
              </a:ext>
            </a:extLst>
          </p:cNvPr>
          <p:cNvSpPr txBox="1">
            <a:spLocks/>
          </p:cNvSpPr>
          <p:nvPr userDrawn="1"/>
        </p:nvSpPr>
        <p:spPr>
          <a:xfrm>
            <a:off x="4706667" y="6161011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b="1" smtClean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 b="1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4553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(Blue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8C754D0E-89A1-D130-ED83-26F482592FD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4988" y="724015"/>
            <a:ext cx="4120710" cy="12763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This is a sample title page layout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D777E65B-BEAB-C8F0-F6CF-8CDC4D262CA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4988" y="2241489"/>
            <a:ext cx="3924300" cy="13565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  <a:ea typeface="Inter" panose="0200050300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Subtitle here please</a:t>
            </a:r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834F175-C293-AF7E-16DD-0AFA62C1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30875" y="-9054"/>
            <a:ext cx="6461125" cy="6867053"/>
          </a:xfrm>
          <a:custGeom>
            <a:avLst/>
            <a:gdLst>
              <a:gd name="connsiteX0" fmla="*/ 0 w 6461125"/>
              <a:gd name="connsiteY0" fmla="*/ 0 h 6858000"/>
              <a:gd name="connsiteX1" fmla="*/ 6461125 w 6461125"/>
              <a:gd name="connsiteY1" fmla="*/ 0 h 6858000"/>
              <a:gd name="connsiteX2" fmla="*/ 6461125 w 6461125"/>
              <a:gd name="connsiteY2" fmla="*/ 6858000 h 6858000"/>
              <a:gd name="connsiteX3" fmla="*/ 0 w 6461125"/>
              <a:gd name="connsiteY3" fmla="*/ 6858000 h 6858000"/>
              <a:gd name="connsiteX4" fmla="*/ 0 w 6461125"/>
              <a:gd name="connsiteY4" fmla="*/ 0 h 6858000"/>
              <a:gd name="connsiteX0" fmla="*/ 1910281 w 6461125"/>
              <a:gd name="connsiteY0" fmla="*/ 0 h 6867053"/>
              <a:gd name="connsiteX1" fmla="*/ 6461125 w 6461125"/>
              <a:gd name="connsiteY1" fmla="*/ 9053 h 6867053"/>
              <a:gd name="connsiteX2" fmla="*/ 6461125 w 6461125"/>
              <a:gd name="connsiteY2" fmla="*/ 6867053 h 6867053"/>
              <a:gd name="connsiteX3" fmla="*/ 0 w 6461125"/>
              <a:gd name="connsiteY3" fmla="*/ 6867053 h 6867053"/>
              <a:gd name="connsiteX4" fmla="*/ 1910281 w 6461125"/>
              <a:gd name="connsiteY4" fmla="*/ 0 h 6867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61125" h="6867053">
                <a:moveTo>
                  <a:pt x="1910281" y="0"/>
                </a:moveTo>
                <a:lnTo>
                  <a:pt x="6461125" y="9053"/>
                </a:lnTo>
                <a:lnTo>
                  <a:pt x="6461125" y="6867053"/>
                </a:lnTo>
                <a:lnTo>
                  <a:pt x="0" y="6867053"/>
                </a:lnTo>
                <a:lnTo>
                  <a:pt x="1910281" y="0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102A304-1E8A-EDEA-6F50-5712395A3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4988" y="5795023"/>
            <a:ext cx="3746500" cy="381000"/>
          </a:xfrm>
          <a:prstGeom prst="rect">
            <a:avLst/>
          </a:prstGeom>
        </p:spPr>
      </p:pic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31C71BE3-635F-CC53-5CD7-9944AA353D9A}"/>
              </a:ext>
            </a:extLst>
          </p:cNvPr>
          <p:cNvSpPr txBox="1">
            <a:spLocks/>
          </p:cNvSpPr>
          <p:nvPr userDrawn="1"/>
        </p:nvSpPr>
        <p:spPr>
          <a:xfrm>
            <a:off x="4724400" y="6345736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b="1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 b="1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2699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gn Off (Teal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0C3E21D-BC07-D497-6D64-7B8F37E6D3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396" y="520117"/>
            <a:ext cx="3746500" cy="3810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D4697667-507F-5A4F-34CE-8753A67C4B2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8397" y="3036320"/>
            <a:ext cx="5914608" cy="78535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6000" b="1" i="0">
                <a:solidFill>
                  <a:schemeClr val="bg1"/>
                </a:solidFill>
                <a:latin typeface="Lora SemiBold" pitchFamily="2" charset="77"/>
              </a:defRPr>
            </a:lvl1pPr>
          </a:lstStyle>
          <a:p>
            <a:r>
              <a:rPr lang="en-US"/>
              <a:t>Thank you.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9D2861EA-1A3B-1914-50E5-9E4978600104}"/>
              </a:ext>
            </a:extLst>
          </p:cNvPr>
          <p:cNvSpPr txBox="1">
            <a:spLocks/>
          </p:cNvSpPr>
          <p:nvPr userDrawn="1"/>
        </p:nvSpPr>
        <p:spPr>
          <a:xfrm>
            <a:off x="4724400" y="6161011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b="1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 b="1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4827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gn Off (Blue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3D11CDE-861E-DF4A-AF8D-3BAD036F285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8397" y="3036320"/>
            <a:ext cx="5914608" cy="78535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6000" b="1" i="0">
                <a:solidFill>
                  <a:schemeClr val="bg1"/>
                </a:solidFill>
                <a:latin typeface="Lora SemiBold" pitchFamily="2" charset="77"/>
              </a:defRPr>
            </a:lvl1pPr>
          </a:lstStyle>
          <a:p>
            <a:r>
              <a:rPr lang="en-US"/>
              <a:t>Thank you.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E41E0B3-93EE-7467-F03A-0C4891B9D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396" y="520117"/>
            <a:ext cx="3746500" cy="381000"/>
          </a:xfrm>
          <a:prstGeom prst="rect">
            <a:avLst/>
          </a:prstGeom>
        </p:spPr>
      </p:pic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C9F38A4A-1916-2EC3-4331-ABE3DD5E2056}"/>
              </a:ext>
            </a:extLst>
          </p:cNvPr>
          <p:cNvSpPr txBox="1">
            <a:spLocks/>
          </p:cNvSpPr>
          <p:nvPr userDrawn="1"/>
        </p:nvSpPr>
        <p:spPr>
          <a:xfrm>
            <a:off x="4724400" y="6161011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b="1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 b="1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59597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(Pur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C99BF27-F2A3-634A-9BA9-2AAB83CB1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43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F6F3ABE1-54A6-A9F0-1083-202CF26FE125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844831D-77BF-5F4B-B60B-55D5C0D74FE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6383" y="487510"/>
            <a:ext cx="11080069" cy="12763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solidFill>
                  <a:schemeClr val="bg1"/>
                </a:solidFill>
                <a:latin typeface="Lora SemiBold" pitchFamily="2" charset="77"/>
              </a:defRPr>
            </a:lvl1pPr>
          </a:lstStyle>
          <a:p>
            <a:r>
              <a:rPr lang="en-US"/>
              <a:t>This is sample bulleted text (1 column)</a:t>
            </a:r>
            <a:br>
              <a:rPr lang="en-US"/>
            </a:br>
            <a:endParaRPr lang="en-US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B47995B4-B0D2-C426-ACF5-CF4A86FA7B9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23" y="1904986"/>
            <a:ext cx="11177587" cy="3641147"/>
          </a:xfr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80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  <a:lvl2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2pPr>
            <a:lvl3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endParaRPr lang="en-GB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F6F3ABE1-54A6-A9F0-1083-202CF26FE125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3A288302-AAB0-66ED-BC12-48B7EEB6D8AB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CD855CAB-E865-8483-4CA1-749AFBA686C9}"/>
              </a:ext>
            </a:extLst>
          </p:cNvPr>
          <p:cNvSpPr txBox="1">
            <a:spLocks/>
          </p:cNvSpPr>
          <p:nvPr userDrawn="1"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BD15571-089F-B590-2BC4-CAC6912D8A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924" y="6146056"/>
            <a:ext cx="585971" cy="19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63661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ample Page (Pur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C99BF27-F2A3-634A-9BA9-2AAB83CB1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43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3BAE709-476B-A489-7DC7-5DA16C7CFE7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8583" y="545526"/>
            <a:ext cx="11178381" cy="1160319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This is a sample page layout</a:t>
            </a:r>
            <a:br>
              <a:rPr lang="en-US" dirty="0"/>
            </a:br>
            <a:endParaRPr lang="en-US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B53E5169-A8A8-4023-8954-85A11AE3734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23" y="1904986"/>
            <a:ext cx="11177587" cy="3641147"/>
          </a:xfrm>
        </p:spPr>
        <p:txBody>
          <a:bodyPr/>
          <a:lstStyle>
            <a:lvl1pPr>
              <a:lnSpc>
                <a:spcPct val="150000"/>
              </a:lnSpc>
              <a:defRPr sz="180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  <a:lvl2pPr>
              <a:lnSpc>
                <a:spcPct val="150000"/>
              </a:lnSpc>
              <a:defRPr sz="1800">
                <a:solidFill>
                  <a:schemeClr val="bg1"/>
                </a:solidFill>
                <a:latin typeface="+mn-lt"/>
                <a:ea typeface="Inter" panose="02000503000000020004" pitchFamily="2" charset="0"/>
              </a:defRPr>
            </a:lvl2pPr>
            <a:lvl3pPr>
              <a:lnSpc>
                <a:spcPct val="150000"/>
              </a:lnSpc>
              <a:defRPr sz="180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US" dirty="0"/>
              <a:t>Please use this space to insert written content as required. Please use Inter or Arial with a minimum font size of 16pt and avoid changing the </a:t>
            </a:r>
            <a:r>
              <a:rPr lang="en-US" dirty="0" err="1"/>
              <a:t>colour</a:t>
            </a:r>
            <a:r>
              <a:rPr lang="en-US" dirty="0"/>
              <a:t> of the text.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0153EB3D-1301-EBCB-1D3D-2595E539FC51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0153EB3D-1301-EBCB-1D3D-2595E539FC51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063E9818-14BF-C085-2270-1815862C5A2B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6AF898F7-301E-51C8-5C47-83F8D53ACAA3}"/>
              </a:ext>
            </a:extLst>
          </p:cNvPr>
          <p:cNvSpPr txBox="1">
            <a:spLocks/>
          </p:cNvSpPr>
          <p:nvPr userDrawn="1"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0B944DA-A86A-F9A3-D617-CEA5075409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924" y="6146056"/>
            <a:ext cx="585971" cy="19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95147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D06FB-66AF-0540-962A-7751FA64099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4988" y="722208"/>
            <a:ext cx="4120710" cy="12763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latin typeface="+mj-lt"/>
              </a:defRPr>
            </a:lvl1pPr>
          </a:lstStyle>
          <a:p>
            <a:r>
              <a:rPr lang="en-US"/>
              <a:t>This is a sample title page layout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118A4B-6435-DC40-953D-BE77A26858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4988" y="2253442"/>
            <a:ext cx="3924300" cy="13565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latin typeface="+mn-lt"/>
                <a:ea typeface="Inter" panose="0200050300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Subtitle here please</a:t>
            </a:r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7505851-31E7-A767-55A1-7D4F2742B4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30875" y="-9053"/>
            <a:ext cx="6461125" cy="6867053"/>
          </a:xfrm>
          <a:custGeom>
            <a:avLst/>
            <a:gdLst>
              <a:gd name="connsiteX0" fmla="*/ 0 w 6461125"/>
              <a:gd name="connsiteY0" fmla="*/ 0 h 6858000"/>
              <a:gd name="connsiteX1" fmla="*/ 6461125 w 6461125"/>
              <a:gd name="connsiteY1" fmla="*/ 0 h 6858000"/>
              <a:gd name="connsiteX2" fmla="*/ 6461125 w 6461125"/>
              <a:gd name="connsiteY2" fmla="*/ 6858000 h 6858000"/>
              <a:gd name="connsiteX3" fmla="*/ 0 w 6461125"/>
              <a:gd name="connsiteY3" fmla="*/ 6858000 h 6858000"/>
              <a:gd name="connsiteX4" fmla="*/ 0 w 6461125"/>
              <a:gd name="connsiteY4" fmla="*/ 0 h 6858000"/>
              <a:gd name="connsiteX0" fmla="*/ 1910281 w 6461125"/>
              <a:gd name="connsiteY0" fmla="*/ 0 h 6867053"/>
              <a:gd name="connsiteX1" fmla="*/ 6461125 w 6461125"/>
              <a:gd name="connsiteY1" fmla="*/ 9053 h 6867053"/>
              <a:gd name="connsiteX2" fmla="*/ 6461125 w 6461125"/>
              <a:gd name="connsiteY2" fmla="*/ 6867053 h 6867053"/>
              <a:gd name="connsiteX3" fmla="*/ 0 w 6461125"/>
              <a:gd name="connsiteY3" fmla="*/ 6867053 h 6867053"/>
              <a:gd name="connsiteX4" fmla="*/ 1910281 w 6461125"/>
              <a:gd name="connsiteY4" fmla="*/ 0 h 6867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61125" h="6867053">
                <a:moveTo>
                  <a:pt x="1910281" y="0"/>
                </a:moveTo>
                <a:lnTo>
                  <a:pt x="6461125" y="9053"/>
                </a:lnTo>
                <a:lnTo>
                  <a:pt x="6461125" y="6867053"/>
                </a:lnTo>
                <a:lnTo>
                  <a:pt x="0" y="6867053"/>
                </a:lnTo>
                <a:lnTo>
                  <a:pt x="1910281" y="0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876C832-BC07-12B0-034D-6833276189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4988" y="5795023"/>
            <a:ext cx="3746500" cy="381000"/>
          </a:xfrm>
          <a:prstGeom prst="rect">
            <a:avLst/>
          </a:prstGeom>
        </p:spPr>
      </p:pic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20FFD34A-9C21-8BEA-028E-509C920DC0E3}"/>
              </a:ext>
            </a:extLst>
          </p:cNvPr>
          <p:cNvSpPr txBox="1">
            <a:spLocks/>
          </p:cNvSpPr>
          <p:nvPr userDrawn="1"/>
        </p:nvSpPr>
        <p:spPr>
          <a:xfrm>
            <a:off x="4724400" y="6343573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b="1" smtClean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 b="1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37863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(Cream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EE3C02B6-8ECF-EFEF-0169-F2A3AC0CFFA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4988" y="724143"/>
            <a:ext cx="4120710" cy="12763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latin typeface="+mj-lt"/>
              </a:defRPr>
            </a:lvl1pPr>
          </a:lstStyle>
          <a:p>
            <a:r>
              <a:rPr lang="en-US"/>
              <a:t>This is a sample title page layout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5833D2BE-BF69-3979-88C5-67C970639A3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4988" y="2241489"/>
            <a:ext cx="3924300" cy="13565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latin typeface="+mn-lt"/>
                <a:ea typeface="Inter" panose="0200050300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Subtitle here please</a:t>
            </a:r>
            <a:endParaRPr lang="en-US"/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DC10BCB9-796E-4ED3-BCAB-6890E853D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96190" y="-9054"/>
            <a:ext cx="6461125" cy="6867053"/>
          </a:xfrm>
          <a:custGeom>
            <a:avLst/>
            <a:gdLst>
              <a:gd name="connsiteX0" fmla="*/ 0 w 6461125"/>
              <a:gd name="connsiteY0" fmla="*/ 0 h 6858000"/>
              <a:gd name="connsiteX1" fmla="*/ 6461125 w 6461125"/>
              <a:gd name="connsiteY1" fmla="*/ 0 h 6858000"/>
              <a:gd name="connsiteX2" fmla="*/ 6461125 w 6461125"/>
              <a:gd name="connsiteY2" fmla="*/ 6858000 h 6858000"/>
              <a:gd name="connsiteX3" fmla="*/ 0 w 6461125"/>
              <a:gd name="connsiteY3" fmla="*/ 6858000 h 6858000"/>
              <a:gd name="connsiteX4" fmla="*/ 0 w 6461125"/>
              <a:gd name="connsiteY4" fmla="*/ 0 h 6858000"/>
              <a:gd name="connsiteX0" fmla="*/ 1910281 w 6461125"/>
              <a:gd name="connsiteY0" fmla="*/ 0 h 6867053"/>
              <a:gd name="connsiteX1" fmla="*/ 6461125 w 6461125"/>
              <a:gd name="connsiteY1" fmla="*/ 9053 h 6867053"/>
              <a:gd name="connsiteX2" fmla="*/ 6461125 w 6461125"/>
              <a:gd name="connsiteY2" fmla="*/ 6867053 h 6867053"/>
              <a:gd name="connsiteX3" fmla="*/ 0 w 6461125"/>
              <a:gd name="connsiteY3" fmla="*/ 6867053 h 6867053"/>
              <a:gd name="connsiteX4" fmla="*/ 1910281 w 6461125"/>
              <a:gd name="connsiteY4" fmla="*/ 0 h 6867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61125" h="6867053">
                <a:moveTo>
                  <a:pt x="1910281" y="0"/>
                </a:moveTo>
                <a:lnTo>
                  <a:pt x="6461125" y="9053"/>
                </a:lnTo>
                <a:lnTo>
                  <a:pt x="6461125" y="6867053"/>
                </a:lnTo>
                <a:lnTo>
                  <a:pt x="0" y="6867053"/>
                </a:lnTo>
                <a:lnTo>
                  <a:pt x="1910281" y="0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87D394A-E4C4-E935-0900-17F4B88EEB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4988" y="5795023"/>
            <a:ext cx="3746500" cy="381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4F3933-4A03-BFBA-997D-22337C16BE8C}"/>
              </a:ext>
            </a:extLst>
          </p:cNvPr>
          <p:cNvSpPr txBox="1">
            <a:spLocks/>
          </p:cNvSpPr>
          <p:nvPr userDrawn="1"/>
        </p:nvSpPr>
        <p:spPr>
          <a:xfrm>
            <a:off x="4724400" y="6343573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b="1" smtClean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 b="1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53670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(Teal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F90F9EA-6261-2BB5-A397-03E61B490C7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4988" y="722208"/>
            <a:ext cx="4120710" cy="12763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solidFill>
                  <a:schemeClr val="bg1"/>
                </a:solidFill>
                <a:latin typeface="Lora SemiBold" pitchFamily="2" charset="77"/>
              </a:defRPr>
            </a:lvl1pPr>
          </a:lstStyle>
          <a:p>
            <a:r>
              <a:rPr lang="en-US"/>
              <a:t>This is a sample title page layout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F82F9766-4972-F174-153B-268D85F81A7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4988" y="2241489"/>
            <a:ext cx="3924300" cy="13565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Subtitle here please</a:t>
            </a:r>
            <a:endParaRPr lang="en-US"/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3B414633-21DA-146B-1F4C-E0DC80EA81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30875" y="-9054"/>
            <a:ext cx="6461125" cy="6867053"/>
          </a:xfrm>
          <a:custGeom>
            <a:avLst/>
            <a:gdLst>
              <a:gd name="connsiteX0" fmla="*/ 0 w 6461125"/>
              <a:gd name="connsiteY0" fmla="*/ 0 h 6858000"/>
              <a:gd name="connsiteX1" fmla="*/ 6461125 w 6461125"/>
              <a:gd name="connsiteY1" fmla="*/ 0 h 6858000"/>
              <a:gd name="connsiteX2" fmla="*/ 6461125 w 6461125"/>
              <a:gd name="connsiteY2" fmla="*/ 6858000 h 6858000"/>
              <a:gd name="connsiteX3" fmla="*/ 0 w 6461125"/>
              <a:gd name="connsiteY3" fmla="*/ 6858000 h 6858000"/>
              <a:gd name="connsiteX4" fmla="*/ 0 w 6461125"/>
              <a:gd name="connsiteY4" fmla="*/ 0 h 6858000"/>
              <a:gd name="connsiteX0" fmla="*/ 1910281 w 6461125"/>
              <a:gd name="connsiteY0" fmla="*/ 0 h 6867053"/>
              <a:gd name="connsiteX1" fmla="*/ 6461125 w 6461125"/>
              <a:gd name="connsiteY1" fmla="*/ 9053 h 6867053"/>
              <a:gd name="connsiteX2" fmla="*/ 6461125 w 6461125"/>
              <a:gd name="connsiteY2" fmla="*/ 6867053 h 6867053"/>
              <a:gd name="connsiteX3" fmla="*/ 0 w 6461125"/>
              <a:gd name="connsiteY3" fmla="*/ 6867053 h 6867053"/>
              <a:gd name="connsiteX4" fmla="*/ 1910281 w 6461125"/>
              <a:gd name="connsiteY4" fmla="*/ 0 h 6867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61125" h="6867053">
                <a:moveTo>
                  <a:pt x="1910281" y="0"/>
                </a:moveTo>
                <a:lnTo>
                  <a:pt x="6461125" y="9053"/>
                </a:lnTo>
                <a:lnTo>
                  <a:pt x="6461125" y="6867053"/>
                </a:lnTo>
                <a:lnTo>
                  <a:pt x="0" y="6867053"/>
                </a:lnTo>
                <a:lnTo>
                  <a:pt x="1910281" y="0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A725F94-97E3-8C0E-43B9-A9A8A0570C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4988" y="5795023"/>
            <a:ext cx="3746500" cy="381000"/>
          </a:xfrm>
          <a:prstGeom prst="rect">
            <a:avLst/>
          </a:prstGeom>
        </p:spPr>
      </p:pic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AE4980C0-B033-D1D7-EF1F-4CE017DB1B47}"/>
              </a:ext>
            </a:extLst>
          </p:cNvPr>
          <p:cNvSpPr txBox="1">
            <a:spLocks/>
          </p:cNvSpPr>
          <p:nvPr userDrawn="1"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b="1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 b="1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619890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(Blue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8C754D0E-89A1-D130-ED83-26F482592FD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4988" y="724015"/>
            <a:ext cx="4120710" cy="12763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This is a sample title page layout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D777E65B-BEAB-C8F0-F6CF-8CDC4D262CA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4988" y="2241489"/>
            <a:ext cx="3924300" cy="13565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  <a:ea typeface="Inter" panose="0200050300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Subtitle here please</a:t>
            </a:r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834F175-C293-AF7E-16DD-0AFA62C1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30875" y="-9054"/>
            <a:ext cx="6461125" cy="6867053"/>
          </a:xfrm>
          <a:custGeom>
            <a:avLst/>
            <a:gdLst>
              <a:gd name="connsiteX0" fmla="*/ 0 w 6461125"/>
              <a:gd name="connsiteY0" fmla="*/ 0 h 6858000"/>
              <a:gd name="connsiteX1" fmla="*/ 6461125 w 6461125"/>
              <a:gd name="connsiteY1" fmla="*/ 0 h 6858000"/>
              <a:gd name="connsiteX2" fmla="*/ 6461125 w 6461125"/>
              <a:gd name="connsiteY2" fmla="*/ 6858000 h 6858000"/>
              <a:gd name="connsiteX3" fmla="*/ 0 w 6461125"/>
              <a:gd name="connsiteY3" fmla="*/ 6858000 h 6858000"/>
              <a:gd name="connsiteX4" fmla="*/ 0 w 6461125"/>
              <a:gd name="connsiteY4" fmla="*/ 0 h 6858000"/>
              <a:gd name="connsiteX0" fmla="*/ 1910281 w 6461125"/>
              <a:gd name="connsiteY0" fmla="*/ 0 h 6867053"/>
              <a:gd name="connsiteX1" fmla="*/ 6461125 w 6461125"/>
              <a:gd name="connsiteY1" fmla="*/ 9053 h 6867053"/>
              <a:gd name="connsiteX2" fmla="*/ 6461125 w 6461125"/>
              <a:gd name="connsiteY2" fmla="*/ 6867053 h 6867053"/>
              <a:gd name="connsiteX3" fmla="*/ 0 w 6461125"/>
              <a:gd name="connsiteY3" fmla="*/ 6867053 h 6867053"/>
              <a:gd name="connsiteX4" fmla="*/ 1910281 w 6461125"/>
              <a:gd name="connsiteY4" fmla="*/ 0 h 6867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61125" h="6867053">
                <a:moveTo>
                  <a:pt x="1910281" y="0"/>
                </a:moveTo>
                <a:lnTo>
                  <a:pt x="6461125" y="9053"/>
                </a:lnTo>
                <a:lnTo>
                  <a:pt x="6461125" y="6867053"/>
                </a:lnTo>
                <a:lnTo>
                  <a:pt x="0" y="6867053"/>
                </a:lnTo>
                <a:lnTo>
                  <a:pt x="1910281" y="0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102A304-1E8A-EDEA-6F50-5712395A3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4988" y="5795023"/>
            <a:ext cx="3746500" cy="381000"/>
          </a:xfrm>
          <a:prstGeom prst="rect">
            <a:avLst/>
          </a:prstGeom>
        </p:spPr>
      </p:pic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31C71BE3-635F-CC53-5CD7-9944AA353D9A}"/>
              </a:ext>
            </a:extLst>
          </p:cNvPr>
          <p:cNvSpPr txBox="1">
            <a:spLocks/>
          </p:cNvSpPr>
          <p:nvPr userDrawn="1"/>
        </p:nvSpPr>
        <p:spPr>
          <a:xfrm>
            <a:off x="4724400" y="6345736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b="1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 b="1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98333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(Teal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771B301D-2C64-31F3-4E4B-08D9B28554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4988" y="722208"/>
            <a:ext cx="5153298" cy="12763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solidFill>
                  <a:schemeClr val="bg1"/>
                </a:solidFill>
                <a:latin typeface="Lora SemiBold" pitchFamily="2" charset="77"/>
              </a:defRPr>
            </a:lvl1pPr>
          </a:lstStyle>
          <a:p>
            <a:r>
              <a:rPr lang="en-US"/>
              <a:t>This is a sample divider page layout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FE53DE70-0774-B19A-0E79-7E58DC2DC23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4988" y="2241489"/>
            <a:ext cx="5153298" cy="13565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  <a:ea typeface="Inter" panose="0200050300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Subtitle here please</a:t>
            </a:r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A92A15E-E93D-426E-ED64-011A1772CF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4988" y="5795023"/>
            <a:ext cx="3746500" cy="381000"/>
          </a:xfrm>
          <a:prstGeom prst="rect">
            <a:avLst/>
          </a:prstGeom>
        </p:spPr>
      </p:pic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67A6C757-4606-EF50-6E63-BAA994D3300A}"/>
              </a:ext>
            </a:extLst>
          </p:cNvPr>
          <p:cNvSpPr txBox="1">
            <a:spLocks/>
          </p:cNvSpPr>
          <p:nvPr userDrawn="1"/>
        </p:nvSpPr>
        <p:spPr>
          <a:xfrm>
            <a:off x="4724400" y="6300002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b="1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 b="1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047059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(Blue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6B848DEA-BA99-7C9B-7047-D45F030F10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4988" y="5795023"/>
            <a:ext cx="3746500" cy="381000"/>
          </a:xfrm>
          <a:prstGeom prst="rect">
            <a:avLst/>
          </a:prstGeom>
        </p:spPr>
      </p:pic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F1CCFDDA-763F-1BFD-9435-41DDEEB30AC5}"/>
              </a:ext>
            </a:extLst>
          </p:cNvPr>
          <p:cNvSpPr txBox="1">
            <a:spLocks/>
          </p:cNvSpPr>
          <p:nvPr userDrawn="1"/>
        </p:nvSpPr>
        <p:spPr>
          <a:xfrm>
            <a:off x="4724400" y="6290672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b="1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 b="1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204AC1-C763-50A7-1CE0-11C663C67AD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4988" y="722208"/>
            <a:ext cx="5153298" cy="12763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solidFill>
                  <a:schemeClr val="bg1"/>
                </a:solidFill>
                <a:latin typeface="Lora SemiBold" pitchFamily="2" charset="77"/>
              </a:defRPr>
            </a:lvl1pPr>
          </a:lstStyle>
          <a:p>
            <a:r>
              <a:rPr lang="en-US"/>
              <a:t>This is a sample divider page layout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0BAC17-BE77-E19E-1714-F6E413823A4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4988" y="2241489"/>
            <a:ext cx="5153298" cy="13565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  <a:ea typeface="Inter" panose="0200050300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Subtitle here please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875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(Teal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771B301D-2C64-31F3-4E4B-08D9B28554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4988" y="722208"/>
            <a:ext cx="5153298" cy="12763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solidFill>
                  <a:schemeClr val="bg1"/>
                </a:solidFill>
                <a:latin typeface="Lora SemiBold" pitchFamily="2" charset="77"/>
              </a:defRPr>
            </a:lvl1pPr>
          </a:lstStyle>
          <a:p>
            <a:r>
              <a:rPr lang="en-US"/>
              <a:t>This is a sample divider page layout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FE53DE70-0774-B19A-0E79-7E58DC2DC23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4988" y="2241489"/>
            <a:ext cx="5153298" cy="13565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  <a:ea typeface="Inter" panose="0200050300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Subtitle here please</a:t>
            </a:r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A92A15E-E93D-426E-ED64-011A1772CF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4988" y="5795023"/>
            <a:ext cx="3746500" cy="381000"/>
          </a:xfrm>
          <a:prstGeom prst="rect">
            <a:avLst/>
          </a:prstGeom>
        </p:spPr>
      </p:pic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67A6C757-4606-EF50-6E63-BAA994D3300A}"/>
              </a:ext>
            </a:extLst>
          </p:cNvPr>
          <p:cNvSpPr txBox="1">
            <a:spLocks/>
          </p:cNvSpPr>
          <p:nvPr userDrawn="1"/>
        </p:nvSpPr>
        <p:spPr>
          <a:xfrm>
            <a:off x="4724400" y="6300002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b="1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 b="1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09740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ple Pag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D75D269-96CD-3906-A3EF-199CDE58B1E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9923" y="545526"/>
            <a:ext cx="11076689" cy="1160319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latin typeface="Lora SemiBold" pitchFamily="2" charset="77"/>
              </a:defRPr>
            </a:lvl1pPr>
          </a:lstStyle>
          <a:p>
            <a:r>
              <a:rPr lang="en-US"/>
              <a:t>This is a sample page layout</a:t>
            </a:r>
            <a:br>
              <a:rPr lang="en-US"/>
            </a:br>
            <a:endParaRPr lang="en-US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26E9CEC9-5FAF-673A-BEDE-883241C6F8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23" y="1904986"/>
            <a:ext cx="11076689" cy="3945308"/>
          </a:xfrm>
        </p:spPr>
        <p:txBody>
          <a:bodyPr/>
          <a:lstStyle>
            <a:lvl1pPr>
              <a:lnSpc>
                <a:spcPct val="150000"/>
              </a:lnSpc>
              <a:defRPr sz="1800">
                <a:latin typeface="Inter" panose="02000503000000020004" pitchFamily="2" charset="0"/>
                <a:ea typeface="Inter" panose="02000503000000020004" pitchFamily="2" charset="0"/>
              </a:defRPr>
            </a:lvl1pPr>
            <a:lvl2pPr>
              <a:lnSpc>
                <a:spcPct val="150000"/>
              </a:lnSpc>
              <a:defRPr sz="1800">
                <a:latin typeface="+mn-lt"/>
                <a:ea typeface="Inter" panose="02000503000000020004" pitchFamily="2" charset="0"/>
              </a:defRPr>
            </a:lvl2pPr>
            <a:lvl3pPr>
              <a:lnSpc>
                <a:spcPct val="150000"/>
              </a:lnSpc>
              <a:defRPr sz="1800">
                <a:latin typeface="Inter" panose="02000503000000020004" pitchFamily="2" charset="0"/>
                <a:ea typeface="Inter" panose="02000503000000020004" pitchFamily="2" charset="0"/>
              </a:defRPr>
            </a:lvl3pPr>
            <a:lvl4pPr>
              <a:lnSpc>
                <a:spcPct val="150000"/>
              </a:lnSpc>
              <a:defRPr sz="1800">
                <a:latin typeface="Inter" panose="02000503000000020004" pitchFamily="2" charset="0"/>
                <a:ea typeface="Inter" panose="02000503000000020004" pitchFamily="2" charset="0"/>
              </a:defRPr>
            </a:lvl4pPr>
            <a:lvl5pPr>
              <a:lnSpc>
                <a:spcPct val="150000"/>
              </a:lnSpc>
              <a:defRPr sz="1800"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US"/>
              <a:t>Please use this space to insert written content as required. Please use Inter or Arial with a minimum font size of 16pt and avoid changing the </a:t>
            </a:r>
            <a:r>
              <a:rPr lang="en-US" err="1"/>
              <a:t>colour</a:t>
            </a:r>
            <a:r>
              <a:rPr lang="en-US"/>
              <a:t> of the text.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88C972-D510-E5C9-2A7B-31AD657CF3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9923" y="6146056"/>
            <a:ext cx="585971" cy="197518"/>
          </a:xfrm>
          <a:prstGeom prst="rect">
            <a:avLst/>
          </a:prstGeom>
        </p:spPr>
      </p:pic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007FBE87-93AD-A655-FBFA-C4D04D43620F}"/>
              </a:ext>
            </a:extLst>
          </p:cNvPr>
          <p:cNvSpPr txBox="1">
            <a:spLocks/>
          </p:cNvSpPr>
          <p:nvPr userDrawn="1"/>
        </p:nvSpPr>
        <p:spPr>
          <a:xfrm>
            <a:off x="4706667" y="6161011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b="1" smtClean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 b="1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97784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ple Page (Cream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E1B72BB5-A87E-1535-7B76-E87F7E093A7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23" y="1904986"/>
            <a:ext cx="11076689" cy="3954638"/>
          </a:xfrm>
        </p:spPr>
        <p:txBody>
          <a:bodyPr/>
          <a:lstStyle>
            <a:lvl1pPr>
              <a:lnSpc>
                <a:spcPct val="150000"/>
              </a:lnSpc>
              <a:defRPr sz="1800">
                <a:latin typeface="Inter" panose="02000503000000020004" pitchFamily="2" charset="0"/>
                <a:ea typeface="Inter" panose="02000503000000020004" pitchFamily="2" charset="0"/>
              </a:defRPr>
            </a:lvl1pPr>
            <a:lvl2pPr>
              <a:lnSpc>
                <a:spcPct val="150000"/>
              </a:lnSpc>
              <a:defRPr sz="1800">
                <a:latin typeface="Inter" panose="02000503000000020004" pitchFamily="2" charset="0"/>
                <a:ea typeface="Inter" panose="02000503000000020004" pitchFamily="2" charset="0"/>
              </a:defRPr>
            </a:lvl2pPr>
            <a:lvl3pPr>
              <a:lnSpc>
                <a:spcPct val="150000"/>
              </a:lnSpc>
              <a:defRPr sz="1800">
                <a:latin typeface="Inter" panose="02000503000000020004" pitchFamily="2" charset="0"/>
                <a:ea typeface="Inter" panose="02000503000000020004" pitchFamily="2" charset="0"/>
              </a:defRPr>
            </a:lvl3pPr>
            <a:lvl4pPr>
              <a:lnSpc>
                <a:spcPct val="150000"/>
              </a:lnSpc>
              <a:defRPr sz="1800">
                <a:latin typeface="Inter" panose="02000503000000020004" pitchFamily="2" charset="0"/>
                <a:ea typeface="Inter" panose="02000503000000020004" pitchFamily="2" charset="0"/>
              </a:defRPr>
            </a:lvl4pPr>
            <a:lvl5pPr>
              <a:lnSpc>
                <a:spcPct val="150000"/>
              </a:lnSpc>
              <a:defRPr sz="1800"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US"/>
              <a:t>Please use this space to insert written content as required. Please use Inter or Arial with a minimum font size of 16pt and avoid changing the </a:t>
            </a:r>
            <a:r>
              <a:rPr lang="en-US" err="1"/>
              <a:t>colour</a:t>
            </a:r>
            <a:r>
              <a:rPr lang="en-US"/>
              <a:t> of the text.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EBB41DC-A69B-E457-7D0B-1442138311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9923" y="6146056"/>
            <a:ext cx="585971" cy="1975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1F115A-42ED-BC53-4763-434037347E1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9923" y="545526"/>
            <a:ext cx="11076689" cy="1160319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latin typeface="Lora SemiBold" pitchFamily="2" charset="77"/>
              </a:defRPr>
            </a:lvl1pPr>
          </a:lstStyle>
          <a:p>
            <a:r>
              <a:rPr lang="en-US"/>
              <a:t>This is a sample page layout</a:t>
            </a:r>
            <a:br>
              <a:rPr lang="en-US"/>
            </a:b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3883FE-366A-A46C-FF0D-9CF02E17EBB0}"/>
              </a:ext>
            </a:extLst>
          </p:cNvPr>
          <p:cNvSpPr txBox="1">
            <a:spLocks/>
          </p:cNvSpPr>
          <p:nvPr userDrawn="1"/>
        </p:nvSpPr>
        <p:spPr>
          <a:xfrm>
            <a:off x="4706667" y="6161011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b="1" smtClean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 b="1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031116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ple Page (Teal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B47995B4-B0D2-C426-ACF5-CF4A86FA7B9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23" y="1904986"/>
            <a:ext cx="11076689" cy="3935977"/>
          </a:xfrm>
        </p:spPr>
        <p:txBody>
          <a:bodyPr/>
          <a:lstStyle>
            <a:lvl1pPr>
              <a:lnSpc>
                <a:spcPct val="150000"/>
              </a:lnSpc>
              <a:defRPr sz="180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  <a:lvl2pPr>
              <a:lnSpc>
                <a:spcPct val="150000"/>
              </a:lnSpc>
              <a:defRPr sz="1800">
                <a:solidFill>
                  <a:schemeClr val="bg1"/>
                </a:solidFill>
                <a:latin typeface="+mn-lt"/>
                <a:ea typeface="Inter" panose="02000503000000020004" pitchFamily="2" charset="0"/>
              </a:defRPr>
            </a:lvl2pPr>
            <a:lvl3pPr>
              <a:lnSpc>
                <a:spcPct val="150000"/>
              </a:lnSpc>
              <a:defRPr sz="180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US"/>
              <a:t>Please use this space to insert written content as required. Please use Inter or Arial with a minimum font size of 16pt and avoid changing the </a:t>
            </a:r>
            <a:r>
              <a:rPr lang="en-US" err="1"/>
              <a:t>colour</a:t>
            </a:r>
            <a:r>
              <a:rPr lang="en-US"/>
              <a:t> of the text.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C9087A8-57F0-4F52-0D4C-4A5083083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9924" y="6146056"/>
            <a:ext cx="585971" cy="197518"/>
          </a:xfrm>
          <a:prstGeom prst="rect">
            <a:avLst/>
          </a:prstGeom>
        </p:spPr>
      </p:pic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EC556465-A7E6-47AC-E137-7531B42F5538}"/>
              </a:ext>
            </a:extLst>
          </p:cNvPr>
          <p:cNvSpPr txBox="1">
            <a:spLocks/>
          </p:cNvSpPr>
          <p:nvPr userDrawn="1"/>
        </p:nvSpPr>
        <p:spPr>
          <a:xfrm>
            <a:off x="4724400" y="6161011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b="1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 b="1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FC3E31-B160-DF89-AFCA-94CC882CA71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9923" y="545526"/>
            <a:ext cx="11076689" cy="1160319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solidFill>
                  <a:schemeClr val="bg1"/>
                </a:solidFill>
                <a:latin typeface="Lora SemiBold" pitchFamily="2" charset="77"/>
              </a:defRPr>
            </a:lvl1pPr>
          </a:lstStyle>
          <a:p>
            <a:r>
              <a:rPr lang="en-US"/>
              <a:t>This is a sample page layout</a:t>
            </a:r>
            <a:br>
              <a:rPr lang="en-US"/>
            </a:b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03839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ple Page (Blue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B53E5169-A8A8-4023-8954-85A11AE3734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23" y="1904986"/>
            <a:ext cx="11076689" cy="3917316"/>
          </a:xfrm>
        </p:spPr>
        <p:txBody>
          <a:bodyPr/>
          <a:lstStyle>
            <a:lvl1pPr>
              <a:lnSpc>
                <a:spcPct val="150000"/>
              </a:lnSpc>
              <a:defRPr sz="180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  <a:lvl2pPr>
              <a:lnSpc>
                <a:spcPct val="150000"/>
              </a:lnSpc>
              <a:defRPr sz="1800">
                <a:solidFill>
                  <a:schemeClr val="bg1"/>
                </a:solidFill>
                <a:latin typeface="+mn-lt"/>
                <a:ea typeface="Inter" panose="02000503000000020004" pitchFamily="2" charset="0"/>
              </a:defRPr>
            </a:lvl2pPr>
            <a:lvl3pPr>
              <a:lnSpc>
                <a:spcPct val="150000"/>
              </a:lnSpc>
              <a:defRPr sz="180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US"/>
              <a:t>Please use this space to insert written content as required. Please use Inter or Arial with a minimum font size of 16pt and avoid changing the </a:t>
            </a:r>
            <a:r>
              <a:rPr lang="en-US" err="1"/>
              <a:t>colour</a:t>
            </a:r>
            <a:r>
              <a:rPr lang="en-US"/>
              <a:t> of the text.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0B944DA-A86A-F9A3-D617-CEA5075409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9924" y="6146056"/>
            <a:ext cx="585971" cy="197518"/>
          </a:xfrm>
          <a:prstGeom prst="rect">
            <a:avLst/>
          </a:prstGeom>
        </p:spPr>
      </p:pic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7112B9A0-2D22-CC9C-2C74-9FAADD979AC8}"/>
              </a:ext>
            </a:extLst>
          </p:cNvPr>
          <p:cNvSpPr txBox="1">
            <a:spLocks/>
          </p:cNvSpPr>
          <p:nvPr userDrawn="1"/>
        </p:nvSpPr>
        <p:spPr>
          <a:xfrm>
            <a:off x="4724400" y="6161011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b="1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 b="1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255643D-7709-7FAC-801F-BBB2E85C767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9923" y="545526"/>
            <a:ext cx="11076689" cy="1160319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solidFill>
                  <a:schemeClr val="bg1"/>
                </a:solidFill>
                <a:latin typeface="Lora SemiBold" pitchFamily="2" charset="77"/>
              </a:defRPr>
            </a:lvl1pPr>
          </a:lstStyle>
          <a:p>
            <a:r>
              <a:rPr lang="en-US"/>
              <a:t>This is a sample page layout</a:t>
            </a:r>
            <a:br>
              <a:rPr lang="en-US"/>
            </a:b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56200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B47995B4-B0D2-C426-ACF5-CF4A86FA7B9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23" y="1886325"/>
            <a:ext cx="11076689" cy="3963969"/>
          </a:xfr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800">
                <a:solidFill>
                  <a:schemeClr val="tx1"/>
                </a:solidFill>
                <a:latin typeface="+mn-lt"/>
                <a:ea typeface="Inter" panose="02000503000000020004" pitchFamily="2" charset="0"/>
              </a:defRPr>
            </a:lvl1pPr>
            <a:lvl2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2pPr>
            <a:lvl3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Please use this space to insert written content as required </a:t>
            </a:r>
          </a:p>
          <a:p>
            <a:pPr lvl="1"/>
            <a:r>
              <a:rPr lang="en-GB"/>
              <a:t>Please use this space to insert written content as required </a:t>
            </a:r>
          </a:p>
          <a:p>
            <a:pPr lvl="2"/>
            <a:r>
              <a:rPr lang="en-GB"/>
              <a:t>Please use this space to insert written content as required </a:t>
            </a:r>
          </a:p>
          <a:p>
            <a:pPr lvl="3"/>
            <a:r>
              <a:rPr lang="en-GB"/>
              <a:t>Please use this space to insert written content as required </a:t>
            </a:r>
          </a:p>
          <a:p>
            <a:pPr lvl="0"/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D304228-CD0C-4EA6-DB18-6287BB1B30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9923" y="6146056"/>
            <a:ext cx="585971" cy="197518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C11D22C3-50AF-B20D-B8B3-769C6A972DE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9923" y="545526"/>
            <a:ext cx="11076689" cy="1160319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latin typeface="Lora SemiBold" pitchFamily="2" charset="77"/>
              </a:defRPr>
            </a:lvl1pPr>
          </a:lstStyle>
          <a:p>
            <a:r>
              <a:rPr lang="en-US"/>
              <a:t>This is sample bulleted text (1 column)</a:t>
            </a:r>
            <a:br>
              <a:rPr lang="en-US"/>
            </a:br>
            <a:endParaRPr lang="en-US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C24E063D-5B4E-9BA5-4B1C-9B2F037829DE}"/>
              </a:ext>
            </a:extLst>
          </p:cNvPr>
          <p:cNvSpPr txBox="1">
            <a:spLocks/>
          </p:cNvSpPr>
          <p:nvPr userDrawn="1"/>
        </p:nvSpPr>
        <p:spPr>
          <a:xfrm>
            <a:off x="4706667" y="6161011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b="1" smtClean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 b="1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009277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(Cream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B3B966A2-6C2B-49F6-F5A0-9BB1C7E13E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9923" y="6146056"/>
            <a:ext cx="585971" cy="1975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6DA97C-8AD0-0F2B-94D8-EA26450EFD0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9923" y="545526"/>
            <a:ext cx="11076689" cy="1160319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latin typeface="Lora SemiBold" pitchFamily="2" charset="77"/>
              </a:defRPr>
            </a:lvl1pPr>
          </a:lstStyle>
          <a:p>
            <a:r>
              <a:rPr lang="en-US"/>
              <a:t>This is sample bulleted text (1 column)</a:t>
            </a:r>
            <a:br>
              <a:rPr lang="en-US"/>
            </a:br>
            <a:endParaRPr lang="en-US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D3AB4C61-D4D1-F699-0D0F-05486A98DD9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23" y="1886325"/>
            <a:ext cx="11076689" cy="3973299"/>
          </a:xfr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800">
                <a:solidFill>
                  <a:schemeClr val="tx1"/>
                </a:solidFill>
                <a:latin typeface="+mn-lt"/>
                <a:ea typeface="Inter" panose="02000503000000020004" pitchFamily="2" charset="0"/>
              </a:defRPr>
            </a:lvl1pPr>
            <a:lvl2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2pPr>
            <a:lvl3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Please use this space to insert written content as required </a:t>
            </a:r>
          </a:p>
          <a:p>
            <a:pPr lvl="1"/>
            <a:r>
              <a:rPr lang="en-GB"/>
              <a:t>Please use this space to insert written content as required </a:t>
            </a:r>
          </a:p>
          <a:p>
            <a:pPr lvl="2"/>
            <a:r>
              <a:rPr lang="en-GB"/>
              <a:t>Please use this space to insert written content as required </a:t>
            </a:r>
          </a:p>
          <a:p>
            <a:pPr lvl="3"/>
            <a:r>
              <a:rPr lang="en-GB"/>
              <a:t>Please use this space to insert written content as required </a:t>
            </a:r>
          </a:p>
          <a:p>
            <a:pPr lvl="0"/>
            <a:endParaRPr lang="en-GB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E878DB2B-2EF2-9098-0EEF-491AC4F569EF}"/>
              </a:ext>
            </a:extLst>
          </p:cNvPr>
          <p:cNvSpPr txBox="1">
            <a:spLocks/>
          </p:cNvSpPr>
          <p:nvPr userDrawn="1"/>
        </p:nvSpPr>
        <p:spPr>
          <a:xfrm>
            <a:off x="4706667" y="6161011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b="1" smtClean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 b="1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74282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(Teal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0ED8832D-D62A-CAE6-14C4-6E11015D9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9924" y="6146056"/>
            <a:ext cx="585971" cy="1975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A63403-E6E7-6A7E-0116-031E9A02C5D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9923" y="545526"/>
            <a:ext cx="11076689" cy="1160319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solidFill>
                  <a:schemeClr val="bg1"/>
                </a:solidFill>
                <a:latin typeface="Lora SemiBold" pitchFamily="2" charset="77"/>
              </a:defRPr>
            </a:lvl1pPr>
          </a:lstStyle>
          <a:p>
            <a:r>
              <a:rPr lang="en-US"/>
              <a:t>This is sample bulleted text (1 column)</a:t>
            </a:r>
            <a:br>
              <a:rPr lang="en-US"/>
            </a:br>
            <a:endParaRPr lang="en-US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4588F39A-E349-2859-37CF-EAD076BE2A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23" y="1886325"/>
            <a:ext cx="11076689" cy="3954638"/>
          </a:xfr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800">
                <a:solidFill>
                  <a:schemeClr val="bg1"/>
                </a:solidFill>
                <a:latin typeface="+mn-lt"/>
                <a:ea typeface="Inter" panose="02000503000000020004" pitchFamily="2" charset="0"/>
              </a:defRPr>
            </a:lvl1pPr>
            <a:lvl2pPr>
              <a:lnSpc>
                <a:spcPct val="150000"/>
              </a:lnSpc>
              <a:defRPr sz="180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2pPr>
            <a:lvl3pPr>
              <a:lnSpc>
                <a:spcPct val="150000"/>
              </a:lnSpc>
              <a:defRPr sz="180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Please use this space to insert written content as required </a:t>
            </a:r>
          </a:p>
          <a:p>
            <a:pPr lvl="1"/>
            <a:r>
              <a:rPr lang="en-GB"/>
              <a:t>Please use this space to insert written content as required </a:t>
            </a:r>
          </a:p>
          <a:p>
            <a:pPr lvl="2"/>
            <a:r>
              <a:rPr lang="en-GB"/>
              <a:t>Please use this space to insert written content as required </a:t>
            </a:r>
          </a:p>
          <a:p>
            <a:pPr lvl="3"/>
            <a:r>
              <a:rPr lang="en-GB"/>
              <a:t>Please use this space to insert written content as required </a:t>
            </a:r>
          </a:p>
          <a:p>
            <a:pPr lvl="0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91CA1B-91D7-939C-BC12-CB179A9C14CD}"/>
              </a:ext>
            </a:extLst>
          </p:cNvPr>
          <p:cNvSpPr txBox="1">
            <a:spLocks/>
          </p:cNvSpPr>
          <p:nvPr userDrawn="1"/>
        </p:nvSpPr>
        <p:spPr>
          <a:xfrm>
            <a:off x="4724400" y="6161011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b="1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 b="1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759781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(Blue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3BD15571-089F-B590-2BC4-CAC6912D8A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9924" y="6146056"/>
            <a:ext cx="585971" cy="1975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C0C5722-7644-4FFB-B750-69ADE687164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9923" y="545526"/>
            <a:ext cx="11076689" cy="1160319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solidFill>
                  <a:schemeClr val="bg1"/>
                </a:solidFill>
                <a:latin typeface="Lora SemiBold" pitchFamily="2" charset="77"/>
              </a:defRPr>
            </a:lvl1pPr>
          </a:lstStyle>
          <a:p>
            <a:r>
              <a:rPr lang="en-US"/>
              <a:t>This is sample bulleted text (1 column)</a:t>
            </a:r>
            <a:br>
              <a:rPr lang="en-US"/>
            </a:br>
            <a:endParaRPr lang="en-US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EBD61234-20D8-FF06-ECF9-E129BE6359A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23" y="1886325"/>
            <a:ext cx="11076689" cy="3954638"/>
          </a:xfr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800">
                <a:solidFill>
                  <a:schemeClr val="bg1"/>
                </a:solidFill>
                <a:latin typeface="+mn-lt"/>
                <a:ea typeface="Inter" panose="02000503000000020004" pitchFamily="2" charset="0"/>
              </a:defRPr>
            </a:lvl1pPr>
            <a:lvl2pPr>
              <a:lnSpc>
                <a:spcPct val="150000"/>
              </a:lnSpc>
              <a:defRPr sz="180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2pPr>
            <a:lvl3pPr>
              <a:lnSpc>
                <a:spcPct val="150000"/>
              </a:lnSpc>
              <a:defRPr sz="180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Please use this space to insert written content as required </a:t>
            </a:r>
          </a:p>
          <a:p>
            <a:pPr lvl="1"/>
            <a:r>
              <a:rPr lang="en-GB"/>
              <a:t>Please use this space to insert written content as required </a:t>
            </a:r>
          </a:p>
          <a:p>
            <a:pPr lvl="2"/>
            <a:r>
              <a:rPr lang="en-GB"/>
              <a:t>Please use this space to insert written content as required </a:t>
            </a:r>
          </a:p>
          <a:p>
            <a:pPr lvl="3"/>
            <a:r>
              <a:rPr lang="en-GB"/>
              <a:t>Please use this space to insert written content as required </a:t>
            </a:r>
          </a:p>
          <a:p>
            <a:pPr lvl="0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9BF55F-8109-487A-52C2-71E58A34A02D}"/>
              </a:ext>
            </a:extLst>
          </p:cNvPr>
          <p:cNvSpPr txBox="1">
            <a:spLocks/>
          </p:cNvSpPr>
          <p:nvPr userDrawn="1"/>
        </p:nvSpPr>
        <p:spPr>
          <a:xfrm>
            <a:off x="4724400" y="6161011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b="1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 b="1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05359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DEBD5AC8-46A6-95DF-B791-2B369ACED6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9923" y="6146056"/>
            <a:ext cx="585971" cy="1975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4BC445-0FC5-55B4-E99B-9CF1CA21FA2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9923" y="545526"/>
            <a:ext cx="11076689" cy="1160319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latin typeface="Lora SemiBold" pitchFamily="2" charset="77"/>
              </a:defRPr>
            </a:lvl1pPr>
          </a:lstStyle>
          <a:p>
            <a:r>
              <a:rPr lang="en-US"/>
              <a:t>This is sample bulleted text (2 columns)</a:t>
            </a:r>
            <a:br>
              <a:rPr lang="en-US"/>
            </a:br>
            <a:endParaRPr lang="en-US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A6968D31-F2A6-F9B1-DB75-A1C428C8149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23" y="1886325"/>
            <a:ext cx="11076689" cy="3945308"/>
          </a:xfrm>
        </p:spPr>
        <p:txBody>
          <a:bodyPr numCol="2" spcCol="180000"/>
          <a:lstStyle>
            <a:lvl1pPr marL="285750" marR="0" indent="-2857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800">
                <a:solidFill>
                  <a:schemeClr val="tx1"/>
                </a:solidFill>
                <a:latin typeface="+mn-lt"/>
                <a:ea typeface="Inter" panose="02000503000000020004" pitchFamily="2" charset="0"/>
              </a:defRPr>
            </a:lvl1pPr>
            <a:lvl2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2pPr>
            <a:lvl3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Please use this space to insert written content as required </a:t>
            </a:r>
          </a:p>
          <a:p>
            <a:pPr lvl="1"/>
            <a:r>
              <a:rPr lang="en-GB"/>
              <a:t>Please use this space to insert written content as required </a:t>
            </a:r>
          </a:p>
          <a:p>
            <a:pPr lvl="2"/>
            <a:r>
              <a:rPr lang="en-GB"/>
              <a:t>Please use this space to insert written content as required </a:t>
            </a:r>
          </a:p>
          <a:p>
            <a:pPr lvl="3"/>
            <a:r>
              <a:rPr lang="en-GB"/>
              <a:t>Please use this space to insert written content as required </a:t>
            </a:r>
          </a:p>
          <a:p>
            <a:pPr lvl="3"/>
            <a:endParaRPr lang="en-GB"/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1"/>
            <a:r>
              <a:rPr lang="en-GB"/>
              <a:t>Please use this space to insert written content as required </a:t>
            </a:r>
          </a:p>
          <a:p>
            <a:pPr lvl="2"/>
            <a:r>
              <a:rPr lang="en-GB"/>
              <a:t>Please use this space to insert written content as required </a:t>
            </a:r>
          </a:p>
          <a:p>
            <a:pPr lvl="3"/>
            <a:r>
              <a:rPr lang="en-GB"/>
              <a:t>Please use this space to insert written content as required </a:t>
            </a:r>
          </a:p>
          <a:p>
            <a:pPr lvl="0"/>
            <a:endParaRPr lang="en-GB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8D830DC0-053D-D9FB-4449-823A1836C137}"/>
              </a:ext>
            </a:extLst>
          </p:cNvPr>
          <p:cNvSpPr txBox="1">
            <a:spLocks/>
          </p:cNvSpPr>
          <p:nvPr userDrawn="1"/>
        </p:nvSpPr>
        <p:spPr>
          <a:xfrm>
            <a:off x="4706667" y="6161011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b="1" smtClean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 b="1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097550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(Cream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6C6FC489-B11C-2654-C925-48D950964D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9923" y="6146056"/>
            <a:ext cx="585971" cy="197518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A6DE679C-224C-CFD6-224A-B8E47A78CA8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9923" y="545526"/>
            <a:ext cx="11076689" cy="1160319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latin typeface="Lora SemiBold" pitchFamily="2" charset="77"/>
              </a:defRPr>
            </a:lvl1pPr>
          </a:lstStyle>
          <a:p>
            <a:r>
              <a:rPr lang="en-US"/>
              <a:t>This is sample bulleted text (2 columns)</a:t>
            </a:r>
            <a:br>
              <a:rPr lang="en-US"/>
            </a:br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5258E5A4-AFAA-D4C2-05ED-EC988935539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23" y="1886325"/>
            <a:ext cx="11076689" cy="3945308"/>
          </a:xfrm>
        </p:spPr>
        <p:txBody>
          <a:bodyPr numCol="2" spcCol="180000"/>
          <a:lstStyle>
            <a:lvl1pPr marL="285750" marR="0" indent="-2857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800">
                <a:solidFill>
                  <a:schemeClr val="tx1"/>
                </a:solidFill>
                <a:latin typeface="+mn-lt"/>
                <a:ea typeface="Inter" panose="02000503000000020004" pitchFamily="2" charset="0"/>
              </a:defRPr>
            </a:lvl1pPr>
            <a:lvl2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2pPr>
            <a:lvl3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Please use this space to insert written content as required </a:t>
            </a:r>
          </a:p>
          <a:p>
            <a:pPr lvl="1"/>
            <a:r>
              <a:rPr lang="en-GB"/>
              <a:t>Please use this space to insert written content as required </a:t>
            </a:r>
          </a:p>
          <a:p>
            <a:pPr lvl="2"/>
            <a:r>
              <a:rPr lang="en-GB"/>
              <a:t>Please use this space to insert written content as required </a:t>
            </a:r>
          </a:p>
          <a:p>
            <a:pPr lvl="3"/>
            <a:r>
              <a:rPr lang="en-GB"/>
              <a:t>Please use this space to insert written content as required </a:t>
            </a:r>
          </a:p>
          <a:p>
            <a:pPr lvl="3"/>
            <a:endParaRPr lang="en-GB"/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1"/>
            <a:r>
              <a:rPr lang="en-GB"/>
              <a:t>Please use this space to insert written content as required </a:t>
            </a:r>
          </a:p>
          <a:p>
            <a:pPr lvl="2"/>
            <a:r>
              <a:rPr lang="en-GB"/>
              <a:t>Please use this space to insert written content as required </a:t>
            </a:r>
          </a:p>
          <a:p>
            <a:pPr lvl="3"/>
            <a:r>
              <a:rPr lang="en-GB"/>
              <a:t>Please use this space to insert written content as required </a:t>
            </a:r>
          </a:p>
          <a:p>
            <a:pPr lvl="0"/>
            <a:endParaRPr lang="en-GB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B3664AA3-2FFB-270B-71C7-C7A685F0154F}"/>
              </a:ext>
            </a:extLst>
          </p:cNvPr>
          <p:cNvSpPr txBox="1">
            <a:spLocks/>
          </p:cNvSpPr>
          <p:nvPr userDrawn="1"/>
        </p:nvSpPr>
        <p:spPr>
          <a:xfrm>
            <a:off x="4706667" y="6161011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b="1" smtClean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 b="1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373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(Blue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6B848DEA-BA99-7C9B-7047-D45F030F10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4988" y="5795023"/>
            <a:ext cx="3746500" cy="381000"/>
          </a:xfrm>
          <a:prstGeom prst="rect">
            <a:avLst/>
          </a:prstGeom>
        </p:spPr>
      </p:pic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F1CCFDDA-763F-1BFD-9435-41DDEEB30AC5}"/>
              </a:ext>
            </a:extLst>
          </p:cNvPr>
          <p:cNvSpPr txBox="1">
            <a:spLocks/>
          </p:cNvSpPr>
          <p:nvPr userDrawn="1"/>
        </p:nvSpPr>
        <p:spPr>
          <a:xfrm>
            <a:off x="4724400" y="6290672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b="1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 b="1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204AC1-C763-50A7-1CE0-11C663C67AD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4988" y="722208"/>
            <a:ext cx="5153298" cy="12763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solidFill>
                  <a:schemeClr val="bg1"/>
                </a:solidFill>
                <a:latin typeface="Lora SemiBold" pitchFamily="2" charset="77"/>
              </a:defRPr>
            </a:lvl1pPr>
          </a:lstStyle>
          <a:p>
            <a:r>
              <a:rPr lang="en-US"/>
              <a:t>This is a sample divider page layout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0BAC17-BE77-E19E-1714-F6E413823A4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4988" y="2241489"/>
            <a:ext cx="5153298" cy="13565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  <a:ea typeface="Inter" panose="0200050300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Subtitle here please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86824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(Teal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E655F0AC-C291-F5A1-F78F-EBA04390CB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9924" y="6146056"/>
            <a:ext cx="585971" cy="1975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03C0E11-98BC-F085-F206-D614846AE8C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9923" y="545526"/>
            <a:ext cx="11076689" cy="1160319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solidFill>
                  <a:schemeClr val="bg1"/>
                </a:solidFill>
                <a:latin typeface="Lora SemiBold" pitchFamily="2" charset="77"/>
              </a:defRPr>
            </a:lvl1pPr>
          </a:lstStyle>
          <a:p>
            <a:r>
              <a:rPr lang="en-US"/>
              <a:t>This is sample bulleted text (2 columns)</a:t>
            </a:r>
            <a:br>
              <a:rPr lang="en-US"/>
            </a:br>
            <a:endParaRPr lang="en-US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95F2F691-5106-F44F-E3CE-B6001B6CE00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23" y="1886325"/>
            <a:ext cx="11076689" cy="3954638"/>
          </a:xfrm>
        </p:spPr>
        <p:txBody>
          <a:bodyPr numCol="2" spcCol="180000"/>
          <a:lstStyle>
            <a:lvl1pPr marL="285750" marR="0" indent="-2857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800">
                <a:solidFill>
                  <a:schemeClr val="bg1"/>
                </a:solidFill>
                <a:latin typeface="+mn-lt"/>
                <a:ea typeface="Inter" panose="02000503000000020004" pitchFamily="2" charset="0"/>
              </a:defRPr>
            </a:lvl1pPr>
            <a:lvl2pPr>
              <a:lnSpc>
                <a:spcPct val="150000"/>
              </a:lnSpc>
              <a:defRPr sz="180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2pPr>
            <a:lvl3pPr>
              <a:lnSpc>
                <a:spcPct val="150000"/>
              </a:lnSpc>
              <a:defRPr sz="180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Please use this space to insert written content as required </a:t>
            </a:r>
          </a:p>
          <a:p>
            <a:pPr lvl="1"/>
            <a:r>
              <a:rPr lang="en-GB"/>
              <a:t>Please use this space to insert written content as required </a:t>
            </a:r>
          </a:p>
          <a:p>
            <a:pPr lvl="2"/>
            <a:r>
              <a:rPr lang="en-GB"/>
              <a:t>Please use this space to insert written content as required </a:t>
            </a:r>
          </a:p>
          <a:p>
            <a:pPr lvl="3"/>
            <a:r>
              <a:rPr lang="en-GB"/>
              <a:t>Please use this space to insert written content as required </a:t>
            </a:r>
          </a:p>
          <a:p>
            <a:pPr lvl="0"/>
            <a:endParaRPr lang="en-GB"/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1"/>
            <a:r>
              <a:rPr lang="en-GB"/>
              <a:t>Please use this space to insert written content as required </a:t>
            </a:r>
          </a:p>
          <a:p>
            <a:pPr lvl="2"/>
            <a:r>
              <a:rPr lang="en-GB"/>
              <a:t>Please use this space to insert written content as required </a:t>
            </a:r>
          </a:p>
          <a:p>
            <a:pPr lvl="3"/>
            <a:r>
              <a:rPr lang="en-GB"/>
              <a:t>Please use this space to insert written content as required </a:t>
            </a:r>
          </a:p>
          <a:p>
            <a:pPr lvl="3"/>
            <a:endParaRPr lang="en-GB"/>
          </a:p>
          <a:p>
            <a:pPr lvl="0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0FD39E-1264-C253-D4BE-4ABF9EB2F44F}"/>
              </a:ext>
            </a:extLst>
          </p:cNvPr>
          <p:cNvSpPr txBox="1">
            <a:spLocks/>
          </p:cNvSpPr>
          <p:nvPr userDrawn="1"/>
        </p:nvSpPr>
        <p:spPr>
          <a:xfrm>
            <a:off x="4724400" y="6161011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b="1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 b="1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55452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(Blue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1EBB4B56-C5CF-5A4B-2F99-B5622224CD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9924" y="6146056"/>
            <a:ext cx="585971" cy="1975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09A43BA-5EF5-FC41-DC44-8FB9FBD463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9923" y="545526"/>
            <a:ext cx="11076689" cy="1160319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solidFill>
                  <a:schemeClr val="bg1"/>
                </a:solidFill>
                <a:latin typeface="Lora SemiBold" pitchFamily="2" charset="77"/>
              </a:defRPr>
            </a:lvl1pPr>
          </a:lstStyle>
          <a:p>
            <a:r>
              <a:rPr lang="en-US"/>
              <a:t>This is sample bulleted text (2 columns)</a:t>
            </a:r>
            <a:br>
              <a:rPr lang="en-US"/>
            </a:b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132A94-BB16-A22E-C45B-883E59ABFE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23" y="1886325"/>
            <a:ext cx="11076689" cy="3945308"/>
          </a:xfrm>
        </p:spPr>
        <p:txBody>
          <a:bodyPr numCol="2" spcCol="180000"/>
          <a:lstStyle>
            <a:lvl1pPr marL="285750" marR="0" indent="-2857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800">
                <a:solidFill>
                  <a:schemeClr val="bg1"/>
                </a:solidFill>
                <a:latin typeface="+mn-lt"/>
                <a:ea typeface="Inter" panose="02000503000000020004" pitchFamily="2" charset="0"/>
              </a:defRPr>
            </a:lvl1pPr>
            <a:lvl2pPr>
              <a:lnSpc>
                <a:spcPct val="150000"/>
              </a:lnSpc>
              <a:defRPr sz="180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2pPr>
            <a:lvl3pPr>
              <a:lnSpc>
                <a:spcPct val="150000"/>
              </a:lnSpc>
              <a:defRPr sz="180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Please use this space to insert written content as required </a:t>
            </a:r>
          </a:p>
          <a:p>
            <a:pPr lvl="1"/>
            <a:r>
              <a:rPr lang="en-GB"/>
              <a:t>Please use this space to insert written content as required </a:t>
            </a:r>
          </a:p>
          <a:p>
            <a:pPr lvl="2"/>
            <a:r>
              <a:rPr lang="en-GB"/>
              <a:t>Please use this space to insert written content as required </a:t>
            </a:r>
          </a:p>
          <a:p>
            <a:pPr lvl="3"/>
            <a:r>
              <a:rPr lang="en-GB"/>
              <a:t>Please use this space to insert written content as required </a:t>
            </a:r>
          </a:p>
          <a:p>
            <a:pPr lvl="0"/>
            <a:endParaRPr lang="en-GB"/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1"/>
            <a:r>
              <a:rPr lang="en-GB"/>
              <a:t>Please use this space to insert written content as required </a:t>
            </a:r>
          </a:p>
          <a:p>
            <a:pPr lvl="2"/>
            <a:r>
              <a:rPr lang="en-GB"/>
              <a:t>Please use this space to insert written content as required </a:t>
            </a:r>
          </a:p>
          <a:p>
            <a:pPr lvl="3"/>
            <a:r>
              <a:rPr lang="en-GB"/>
              <a:t>Please use this space to insert written content as required </a:t>
            </a:r>
          </a:p>
          <a:p>
            <a:pPr lvl="3"/>
            <a:endParaRPr lang="en-GB"/>
          </a:p>
          <a:p>
            <a:pPr lvl="0"/>
            <a:endParaRPr lang="en-GB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C8D99491-E2C3-80C2-ACFE-D01DC1DFD8A2}"/>
              </a:ext>
            </a:extLst>
          </p:cNvPr>
          <p:cNvSpPr txBox="1">
            <a:spLocks/>
          </p:cNvSpPr>
          <p:nvPr userDrawn="1"/>
        </p:nvSpPr>
        <p:spPr>
          <a:xfrm>
            <a:off x="4724400" y="6161011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b="1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 b="1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132605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BF6E0EA-4C5B-6C5D-7447-EFE478D04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9923" y="6146056"/>
            <a:ext cx="585971" cy="1975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AB8CE9C-00C4-C49F-14E2-66F62CFF4F5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9923" y="545526"/>
            <a:ext cx="11076689" cy="1160319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latin typeface="Lora SemiBold" pitchFamily="2" charset="77"/>
              </a:defRPr>
            </a:lvl1pPr>
          </a:lstStyle>
          <a:p>
            <a:r>
              <a:rPr lang="en-US"/>
              <a:t>This is sample bulleted text (3 columns)</a:t>
            </a:r>
            <a:br>
              <a:rPr lang="en-US"/>
            </a:br>
            <a:endParaRPr lang="en-US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C1232F1A-BEAC-C648-3224-D1F2F2236F2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23" y="1886325"/>
            <a:ext cx="11076689" cy="3954638"/>
          </a:xfrm>
        </p:spPr>
        <p:txBody>
          <a:bodyPr numCol="3" spcCol="180000"/>
          <a:lstStyle>
            <a:lvl1pPr marL="285750" marR="0" indent="-2857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800">
                <a:solidFill>
                  <a:schemeClr val="tx1"/>
                </a:solidFill>
                <a:latin typeface="+mn-lt"/>
                <a:ea typeface="Inter" panose="02000503000000020004" pitchFamily="2" charset="0"/>
              </a:defRPr>
            </a:lvl1pPr>
            <a:lvl2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2pPr>
            <a:lvl3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Please use this space to insert written content as required </a:t>
            </a:r>
          </a:p>
          <a:p>
            <a:pPr lvl="1"/>
            <a:r>
              <a:rPr lang="en-GB"/>
              <a:t>Please use this space to insert written content as required </a:t>
            </a:r>
          </a:p>
          <a:p>
            <a:pPr lvl="2"/>
            <a:r>
              <a:rPr lang="en-GB"/>
              <a:t>Please use this space to insert written content as required </a:t>
            </a:r>
          </a:p>
          <a:p>
            <a:pPr lvl="0"/>
            <a:endParaRPr lang="en-GB"/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1"/>
            <a:r>
              <a:rPr lang="en-GB"/>
              <a:t>Please use this space to insert written content as required </a:t>
            </a:r>
          </a:p>
          <a:p>
            <a:pPr lvl="2"/>
            <a:r>
              <a:rPr lang="en-GB"/>
              <a:t>Please use this space to insert written content as required </a:t>
            </a:r>
          </a:p>
          <a:p>
            <a:pPr lvl="0"/>
            <a:endParaRPr lang="en-GB"/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1"/>
            <a:r>
              <a:rPr lang="en-GB"/>
              <a:t>Please use this space to insert written content as required </a:t>
            </a:r>
          </a:p>
          <a:p>
            <a:pPr lvl="2"/>
            <a:r>
              <a:rPr lang="en-GB"/>
              <a:t>Please use this space to insert written content as required </a:t>
            </a:r>
          </a:p>
          <a:p>
            <a:pPr lvl="0"/>
            <a:endParaRPr lang="en-GB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FC8F0A31-FE34-5C66-09E9-F21C76FCDBAD}"/>
              </a:ext>
            </a:extLst>
          </p:cNvPr>
          <p:cNvSpPr txBox="1">
            <a:spLocks/>
          </p:cNvSpPr>
          <p:nvPr userDrawn="1"/>
        </p:nvSpPr>
        <p:spPr>
          <a:xfrm>
            <a:off x="4706667" y="6161011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b="1" smtClean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 b="1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6880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(Cream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31CD765D-C425-5545-1A03-16E432714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9923" y="6146056"/>
            <a:ext cx="585971" cy="1975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8013913-AFD9-24BA-34AA-E8AABDE20F1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9923" y="545526"/>
            <a:ext cx="11076689" cy="1160319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latin typeface="Lora SemiBold" pitchFamily="2" charset="77"/>
              </a:defRPr>
            </a:lvl1pPr>
          </a:lstStyle>
          <a:p>
            <a:r>
              <a:rPr lang="en-US"/>
              <a:t>This is sample bulleted text (3 columns)</a:t>
            </a:r>
            <a:br>
              <a:rPr lang="en-US"/>
            </a:br>
            <a:endParaRPr lang="en-US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3BAE6388-1E3E-7AD6-BD30-641C97E504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23" y="1886325"/>
            <a:ext cx="11076689" cy="3954638"/>
          </a:xfrm>
        </p:spPr>
        <p:txBody>
          <a:bodyPr numCol="3" spcCol="180000"/>
          <a:lstStyle>
            <a:lvl1pPr marL="285750" marR="0" indent="-2857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800">
                <a:solidFill>
                  <a:schemeClr val="tx1"/>
                </a:solidFill>
                <a:latin typeface="+mn-lt"/>
                <a:ea typeface="Inter" panose="02000503000000020004" pitchFamily="2" charset="0"/>
              </a:defRPr>
            </a:lvl1pPr>
            <a:lvl2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2pPr>
            <a:lvl3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Please use this space to insert written content as required </a:t>
            </a:r>
          </a:p>
          <a:p>
            <a:pPr lvl="1"/>
            <a:r>
              <a:rPr lang="en-GB"/>
              <a:t>Please use this space to insert written content as required </a:t>
            </a:r>
          </a:p>
          <a:p>
            <a:pPr lvl="2"/>
            <a:r>
              <a:rPr lang="en-GB"/>
              <a:t>Please use this space to insert written content as required </a:t>
            </a:r>
          </a:p>
          <a:p>
            <a:pPr lvl="0"/>
            <a:endParaRPr lang="en-GB"/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1"/>
            <a:r>
              <a:rPr lang="en-GB"/>
              <a:t>Please use this space to insert written content as required </a:t>
            </a:r>
          </a:p>
          <a:p>
            <a:pPr lvl="2"/>
            <a:r>
              <a:rPr lang="en-GB"/>
              <a:t>Please use this space to insert written content as required </a:t>
            </a:r>
          </a:p>
          <a:p>
            <a:pPr lvl="0"/>
            <a:endParaRPr lang="en-GB"/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1"/>
            <a:r>
              <a:rPr lang="en-GB"/>
              <a:t>Please use this space to insert written content as required </a:t>
            </a:r>
          </a:p>
          <a:p>
            <a:pPr lvl="2"/>
            <a:r>
              <a:rPr lang="en-GB"/>
              <a:t>Please use this space to insert written content as required </a:t>
            </a:r>
          </a:p>
          <a:p>
            <a:pPr lvl="0"/>
            <a:endParaRPr lang="en-GB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FF36E949-7C22-D4F3-1279-518D6BC5F7E8}"/>
              </a:ext>
            </a:extLst>
          </p:cNvPr>
          <p:cNvSpPr txBox="1">
            <a:spLocks/>
          </p:cNvSpPr>
          <p:nvPr userDrawn="1"/>
        </p:nvSpPr>
        <p:spPr>
          <a:xfrm>
            <a:off x="4706667" y="6161011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b="1" smtClean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 b="1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416698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(Teal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5B69CD60-9A52-0A6D-BADA-DACBCE2884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9924" y="6146056"/>
            <a:ext cx="585971" cy="197518"/>
          </a:xfrm>
          <a:prstGeom prst="rect">
            <a:avLst/>
          </a:prstGeom>
        </p:spPr>
      </p:pic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4C572295-B26B-1152-F20E-C9912892124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23" y="1886325"/>
            <a:ext cx="11076689" cy="3954638"/>
          </a:xfrm>
        </p:spPr>
        <p:txBody>
          <a:bodyPr numCol="3" spcCol="180000"/>
          <a:lstStyle>
            <a:lvl1pPr marL="285750" marR="0" indent="-2857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800">
                <a:solidFill>
                  <a:schemeClr val="bg1"/>
                </a:solidFill>
                <a:latin typeface="+mn-lt"/>
                <a:ea typeface="Inter" panose="02000503000000020004" pitchFamily="2" charset="0"/>
              </a:defRPr>
            </a:lvl1pPr>
            <a:lvl2pPr>
              <a:lnSpc>
                <a:spcPct val="150000"/>
              </a:lnSpc>
              <a:defRPr sz="180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2pPr>
            <a:lvl3pPr>
              <a:lnSpc>
                <a:spcPct val="150000"/>
              </a:lnSpc>
              <a:defRPr sz="180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Please use this space to insert written content as required </a:t>
            </a:r>
          </a:p>
          <a:p>
            <a:pPr lvl="1"/>
            <a:r>
              <a:rPr lang="en-GB"/>
              <a:t>Please use this space to insert written content as required </a:t>
            </a:r>
          </a:p>
          <a:p>
            <a:pPr lvl="2"/>
            <a:r>
              <a:rPr lang="en-GB"/>
              <a:t>Please use this space to insert written content as required </a:t>
            </a:r>
          </a:p>
          <a:p>
            <a:pPr lvl="0"/>
            <a:endParaRPr lang="en-GB"/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1"/>
            <a:r>
              <a:rPr lang="en-GB"/>
              <a:t>Please use this space to insert written content as required </a:t>
            </a:r>
          </a:p>
          <a:p>
            <a:pPr lvl="2"/>
            <a:r>
              <a:rPr lang="en-GB"/>
              <a:t>Please use this space to insert written content as required </a:t>
            </a:r>
          </a:p>
          <a:p>
            <a:pPr lvl="0"/>
            <a:endParaRPr lang="en-GB"/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1"/>
            <a:r>
              <a:rPr lang="en-GB"/>
              <a:t>Please use this space to insert written content as required </a:t>
            </a:r>
          </a:p>
          <a:p>
            <a:pPr lvl="2"/>
            <a:r>
              <a:rPr lang="en-GB"/>
              <a:t>Please use this space to insert written content as required </a:t>
            </a:r>
          </a:p>
          <a:p>
            <a:pPr lvl="0"/>
            <a:endParaRPr lang="en-GB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2E39B2C-0BF4-5EFB-0305-B5722D4842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9923" y="545526"/>
            <a:ext cx="11076689" cy="1160319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solidFill>
                  <a:schemeClr val="bg1"/>
                </a:solidFill>
                <a:latin typeface="Lora SemiBold" pitchFamily="2" charset="77"/>
              </a:defRPr>
            </a:lvl1pPr>
          </a:lstStyle>
          <a:p>
            <a:r>
              <a:rPr lang="en-US"/>
              <a:t>This is sample bulleted text (3 columns)</a:t>
            </a:r>
            <a:br>
              <a:rPr lang="en-US"/>
            </a:b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3B6054-3A9A-0518-6F5B-24941D83C949}"/>
              </a:ext>
            </a:extLst>
          </p:cNvPr>
          <p:cNvSpPr txBox="1">
            <a:spLocks/>
          </p:cNvSpPr>
          <p:nvPr userDrawn="1"/>
        </p:nvSpPr>
        <p:spPr>
          <a:xfrm>
            <a:off x="4724400" y="6161011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b="1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 b="1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164875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(Blue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094D1BFE-B2F4-4CD4-D233-ACB66BB716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9924" y="6146056"/>
            <a:ext cx="585971" cy="1975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7B2FC6-1364-119F-F871-11091A4E056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9923" y="545526"/>
            <a:ext cx="11076689" cy="1160319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solidFill>
                  <a:schemeClr val="bg1"/>
                </a:solidFill>
                <a:latin typeface="Lora SemiBold" pitchFamily="2" charset="77"/>
              </a:defRPr>
            </a:lvl1pPr>
          </a:lstStyle>
          <a:p>
            <a:r>
              <a:rPr lang="en-US"/>
              <a:t>This is sample bulleted text (3 columns)</a:t>
            </a:r>
            <a:br>
              <a:rPr lang="en-US"/>
            </a:br>
            <a:endParaRPr lang="en-US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DC11BE5C-28DF-9449-4DE3-8B661C14339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23" y="1886325"/>
            <a:ext cx="11076689" cy="3954638"/>
          </a:xfrm>
        </p:spPr>
        <p:txBody>
          <a:bodyPr numCol="3" spcCol="180000"/>
          <a:lstStyle>
            <a:lvl1pPr marL="285750" marR="0" indent="-2857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800">
                <a:solidFill>
                  <a:schemeClr val="bg1"/>
                </a:solidFill>
                <a:latin typeface="+mn-lt"/>
                <a:ea typeface="Inter" panose="02000503000000020004" pitchFamily="2" charset="0"/>
              </a:defRPr>
            </a:lvl1pPr>
            <a:lvl2pPr>
              <a:lnSpc>
                <a:spcPct val="150000"/>
              </a:lnSpc>
              <a:defRPr sz="180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2pPr>
            <a:lvl3pPr>
              <a:lnSpc>
                <a:spcPct val="150000"/>
              </a:lnSpc>
              <a:defRPr sz="180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Please use this space to insert written content as required </a:t>
            </a:r>
          </a:p>
          <a:p>
            <a:pPr lvl="1"/>
            <a:r>
              <a:rPr lang="en-GB"/>
              <a:t>Please use this space to insert written content as required </a:t>
            </a:r>
          </a:p>
          <a:p>
            <a:pPr lvl="2"/>
            <a:r>
              <a:rPr lang="en-GB"/>
              <a:t>Please use this space to insert written content as required </a:t>
            </a:r>
          </a:p>
          <a:p>
            <a:pPr lvl="0"/>
            <a:endParaRPr lang="en-GB"/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1"/>
            <a:r>
              <a:rPr lang="en-GB"/>
              <a:t>Please use this space to insert written content as required </a:t>
            </a:r>
          </a:p>
          <a:p>
            <a:pPr lvl="2"/>
            <a:r>
              <a:rPr lang="en-GB"/>
              <a:t>Please use this space to insert written content as required </a:t>
            </a:r>
          </a:p>
          <a:p>
            <a:pPr lvl="0"/>
            <a:endParaRPr lang="en-GB"/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1"/>
            <a:r>
              <a:rPr lang="en-GB"/>
              <a:t>Please use this space to insert written content as required </a:t>
            </a:r>
          </a:p>
          <a:p>
            <a:pPr lvl="2"/>
            <a:r>
              <a:rPr lang="en-GB"/>
              <a:t>Please use this space to insert written content as required </a:t>
            </a:r>
          </a:p>
          <a:p>
            <a:pPr lvl="0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6840D3-2041-CEAB-C1BD-4971D54F7A23}"/>
              </a:ext>
            </a:extLst>
          </p:cNvPr>
          <p:cNvSpPr txBox="1">
            <a:spLocks/>
          </p:cNvSpPr>
          <p:nvPr userDrawn="1"/>
        </p:nvSpPr>
        <p:spPr>
          <a:xfrm>
            <a:off x="4724400" y="6161011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b="1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 b="1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14652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ple Page Layout Imag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D06FB-66AF-0540-962A-7751FA64099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9924" y="487510"/>
            <a:ext cx="8629143" cy="120133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latin typeface="+mj-lt"/>
              </a:defRPr>
            </a:lvl1pPr>
          </a:lstStyle>
          <a:p>
            <a:r>
              <a:rPr lang="en-US"/>
              <a:t>This is a sample page layout</a:t>
            </a:r>
            <a:br>
              <a:rPr lang="en-US"/>
            </a:br>
            <a:endParaRPr lang="en-US"/>
          </a:p>
        </p:txBody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9F1E3FF1-EAC5-11C4-A42E-BE75B5A57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424689" y="0"/>
            <a:ext cx="2767312" cy="6858000"/>
          </a:xfrm>
          <a:custGeom>
            <a:avLst/>
            <a:gdLst>
              <a:gd name="connsiteX0" fmla="*/ 0 w 6461125"/>
              <a:gd name="connsiteY0" fmla="*/ 0 h 6858000"/>
              <a:gd name="connsiteX1" fmla="*/ 6461125 w 6461125"/>
              <a:gd name="connsiteY1" fmla="*/ 0 h 6858000"/>
              <a:gd name="connsiteX2" fmla="*/ 6461125 w 6461125"/>
              <a:gd name="connsiteY2" fmla="*/ 6858000 h 6858000"/>
              <a:gd name="connsiteX3" fmla="*/ 0 w 6461125"/>
              <a:gd name="connsiteY3" fmla="*/ 6858000 h 6858000"/>
              <a:gd name="connsiteX4" fmla="*/ 0 w 6461125"/>
              <a:gd name="connsiteY4" fmla="*/ 0 h 6858000"/>
              <a:gd name="connsiteX0" fmla="*/ 1910281 w 6461125"/>
              <a:gd name="connsiteY0" fmla="*/ 0 h 6867053"/>
              <a:gd name="connsiteX1" fmla="*/ 6461125 w 6461125"/>
              <a:gd name="connsiteY1" fmla="*/ 9053 h 6867053"/>
              <a:gd name="connsiteX2" fmla="*/ 6461125 w 6461125"/>
              <a:gd name="connsiteY2" fmla="*/ 6867053 h 6867053"/>
              <a:gd name="connsiteX3" fmla="*/ 0 w 6461125"/>
              <a:gd name="connsiteY3" fmla="*/ 6867053 h 6867053"/>
              <a:gd name="connsiteX4" fmla="*/ 1910281 w 6461125"/>
              <a:gd name="connsiteY4" fmla="*/ 0 h 6867053"/>
              <a:gd name="connsiteX0" fmla="*/ 5196689 w 6461125"/>
              <a:gd name="connsiteY0" fmla="*/ 0 h 6867053"/>
              <a:gd name="connsiteX1" fmla="*/ 6461125 w 6461125"/>
              <a:gd name="connsiteY1" fmla="*/ 9053 h 6867053"/>
              <a:gd name="connsiteX2" fmla="*/ 6461125 w 6461125"/>
              <a:gd name="connsiteY2" fmla="*/ 6867053 h 6867053"/>
              <a:gd name="connsiteX3" fmla="*/ 0 w 6461125"/>
              <a:gd name="connsiteY3" fmla="*/ 6867053 h 6867053"/>
              <a:gd name="connsiteX4" fmla="*/ 5196689 w 6461125"/>
              <a:gd name="connsiteY4" fmla="*/ 0 h 6867053"/>
              <a:gd name="connsiteX0" fmla="*/ 1258432 w 2522868"/>
              <a:gd name="connsiteY0" fmla="*/ 0 h 6867053"/>
              <a:gd name="connsiteX1" fmla="*/ 2522868 w 2522868"/>
              <a:gd name="connsiteY1" fmla="*/ 9053 h 6867053"/>
              <a:gd name="connsiteX2" fmla="*/ 2522868 w 2522868"/>
              <a:gd name="connsiteY2" fmla="*/ 6867053 h 6867053"/>
              <a:gd name="connsiteX3" fmla="*/ 0 w 2522868"/>
              <a:gd name="connsiteY3" fmla="*/ 6867053 h 6867053"/>
              <a:gd name="connsiteX4" fmla="*/ 1258432 w 2522868"/>
              <a:gd name="connsiteY4" fmla="*/ 0 h 6867053"/>
              <a:gd name="connsiteX0" fmla="*/ 760491 w 2522868"/>
              <a:gd name="connsiteY0" fmla="*/ 0 h 6858000"/>
              <a:gd name="connsiteX1" fmla="*/ 2522868 w 2522868"/>
              <a:gd name="connsiteY1" fmla="*/ 0 h 6858000"/>
              <a:gd name="connsiteX2" fmla="*/ 2522868 w 2522868"/>
              <a:gd name="connsiteY2" fmla="*/ 6858000 h 6858000"/>
              <a:gd name="connsiteX3" fmla="*/ 0 w 2522868"/>
              <a:gd name="connsiteY3" fmla="*/ 6858000 h 6858000"/>
              <a:gd name="connsiteX4" fmla="*/ 760491 w 2522868"/>
              <a:gd name="connsiteY4" fmla="*/ 0 h 6858000"/>
              <a:gd name="connsiteX0" fmla="*/ 1004935 w 2767312"/>
              <a:gd name="connsiteY0" fmla="*/ 0 h 6858000"/>
              <a:gd name="connsiteX1" fmla="*/ 2767312 w 2767312"/>
              <a:gd name="connsiteY1" fmla="*/ 0 h 6858000"/>
              <a:gd name="connsiteX2" fmla="*/ 2767312 w 2767312"/>
              <a:gd name="connsiteY2" fmla="*/ 6858000 h 6858000"/>
              <a:gd name="connsiteX3" fmla="*/ 0 w 2767312"/>
              <a:gd name="connsiteY3" fmla="*/ 6858000 h 6858000"/>
              <a:gd name="connsiteX4" fmla="*/ 1004935 w 2767312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7312" h="6858000">
                <a:moveTo>
                  <a:pt x="1004935" y="0"/>
                </a:moveTo>
                <a:lnTo>
                  <a:pt x="2767312" y="0"/>
                </a:lnTo>
                <a:lnTo>
                  <a:pt x="2767312" y="6858000"/>
                </a:lnTo>
                <a:lnTo>
                  <a:pt x="0" y="6858000"/>
                </a:lnTo>
                <a:lnTo>
                  <a:pt x="1004935" y="0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B47995B4-B0D2-C426-ACF5-CF4A86FA7B9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23" y="1854247"/>
            <a:ext cx="8629143" cy="3641147"/>
          </a:xfrm>
        </p:spPr>
        <p:txBody>
          <a:bodyPr numCol="1"/>
          <a:lstStyle>
            <a:lvl1pPr marL="285750" marR="0" indent="-2857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  <a:lvl2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2pPr>
            <a:lvl3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Please use this space to insert written content as required </a:t>
            </a:r>
          </a:p>
          <a:p>
            <a:pPr lvl="1"/>
            <a:r>
              <a:rPr lang="en-GB"/>
              <a:t>Please use this space to insert written content as required </a:t>
            </a:r>
          </a:p>
          <a:p>
            <a:pPr lvl="2"/>
            <a:r>
              <a:rPr lang="en-GB"/>
              <a:t>Please use this space to insert written content as required </a:t>
            </a:r>
          </a:p>
          <a:p>
            <a:pPr lvl="3"/>
            <a:r>
              <a:rPr lang="en-GB"/>
              <a:t>Please use this space to insert written content as required </a:t>
            </a:r>
          </a:p>
          <a:p>
            <a:pPr lvl="0"/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E874CED-1578-BC5D-FBAF-4BFF80497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9923" y="6146056"/>
            <a:ext cx="585971" cy="197518"/>
          </a:xfrm>
          <a:prstGeom prst="rect">
            <a:avLst/>
          </a:prstGeom>
        </p:spPr>
      </p:pic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1094BBC9-1DFF-DA5E-9260-794FD67CCFB8}"/>
              </a:ext>
            </a:extLst>
          </p:cNvPr>
          <p:cNvSpPr txBox="1">
            <a:spLocks/>
          </p:cNvSpPr>
          <p:nvPr userDrawn="1"/>
        </p:nvSpPr>
        <p:spPr>
          <a:xfrm>
            <a:off x="4706667" y="6161011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b="1" smtClean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 b="1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91949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ple Page Layout Image (Cream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96E9A876-1569-D544-913F-B065A154E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424689" y="0"/>
            <a:ext cx="2767312" cy="6858000"/>
          </a:xfrm>
          <a:custGeom>
            <a:avLst/>
            <a:gdLst>
              <a:gd name="connsiteX0" fmla="*/ 0 w 6461125"/>
              <a:gd name="connsiteY0" fmla="*/ 0 h 6858000"/>
              <a:gd name="connsiteX1" fmla="*/ 6461125 w 6461125"/>
              <a:gd name="connsiteY1" fmla="*/ 0 h 6858000"/>
              <a:gd name="connsiteX2" fmla="*/ 6461125 w 6461125"/>
              <a:gd name="connsiteY2" fmla="*/ 6858000 h 6858000"/>
              <a:gd name="connsiteX3" fmla="*/ 0 w 6461125"/>
              <a:gd name="connsiteY3" fmla="*/ 6858000 h 6858000"/>
              <a:gd name="connsiteX4" fmla="*/ 0 w 6461125"/>
              <a:gd name="connsiteY4" fmla="*/ 0 h 6858000"/>
              <a:gd name="connsiteX0" fmla="*/ 1910281 w 6461125"/>
              <a:gd name="connsiteY0" fmla="*/ 0 h 6867053"/>
              <a:gd name="connsiteX1" fmla="*/ 6461125 w 6461125"/>
              <a:gd name="connsiteY1" fmla="*/ 9053 h 6867053"/>
              <a:gd name="connsiteX2" fmla="*/ 6461125 w 6461125"/>
              <a:gd name="connsiteY2" fmla="*/ 6867053 h 6867053"/>
              <a:gd name="connsiteX3" fmla="*/ 0 w 6461125"/>
              <a:gd name="connsiteY3" fmla="*/ 6867053 h 6867053"/>
              <a:gd name="connsiteX4" fmla="*/ 1910281 w 6461125"/>
              <a:gd name="connsiteY4" fmla="*/ 0 h 6867053"/>
              <a:gd name="connsiteX0" fmla="*/ 5196689 w 6461125"/>
              <a:gd name="connsiteY0" fmla="*/ 0 h 6867053"/>
              <a:gd name="connsiteX1" fmla="*/ 6461125 w 6461125"/>
              <a:gd name="connsiteY1" fmla="*/ 9053 h 6867053"/>
              <a:gd name="connsiteX2" fmla="*/ 6461125 w 6461125"/>
              <a:gd name="connsiteY2" fmla="*/ 6867053 h 6867053"/>
              <a:gd name="connsiteX3" fmla="*/ 0 w 6461125"/>
              <a:gd name="connsiteY3" fmla="*/ 6867053 h 6867053"/>
              <a:gd name="connsiteX4" fmla="*/ 5196689 w 6461125"/>
              <a:gd name="connsiteY4" fmla="*/ 0 h 6867053"/>
              <a:gd name="connsiteX0" fmla="*/ 1258432 w 2522868"/>
              <a:gd name="connsiteY0" fmla="*/ 0 h 6867053"/>
              <a:gd name="connsiteX1" fmla="*/ 2522868 w 2522868"/>
              <a:gd name="connsiteY1" fmla="*/ 9053 h 6867053"/>
              <a:gd name="connsiteX2" fmla="*/ 2522868 w 2522868"/>
              <a:gd name="connsiteY2" fmla="*/ 6867053 h 6867053"/>
              <a:gd name="connsiteX3" fmla="*/ 0 w 2522868"/>
              <a:gd name="connsiteY3" fmla="*/ 6867053 h 6867053"/>
              <a:gd name="connsiteX4" fmla="*/ 1258432 w 2522868"/>
              <a:gd name="connsiteY4" fmla="*/ 0 h 6867053"/>
              <a:gd name="connsiteX0" fmla="*/ 760491 w 2522868"/>
              <a:gd name="connsiteY0" fmla="*/ 0 h 6858000"/>
              <a:gd name="connsiteX1" fmla="*/ 2522868 w 2522868"/>
              <a:gd name="connsiteY1" fmla="*/ 0 h 6858000"/>
              <a:gd name="connsiteX2" fmla="*/ 2522868 w 2522868"/>
              <a:gd name="connsiteY2" fmla="*/ 6858000 h 6858000"/>
              <a:gd name="connsiteX3" fmla="*/ 0 w 2522868"/>
              <a:gd name="connsiteY3" fmla="*/ 6858000 h 6858000"/>
              <a:gd name="connsiteX4" fmla="*/ 760491 w 2522868"/>
              <a:gd name="connsiteY4" fmla="*/ 0 h 6858000"/>
              <a:gd name="connsiteX0" fmla="*/ 1004935 w 2767312"/>
              <a:gd name="connsiteY0" fmla="*/ 0 h 6858000"/>
              <a:gd name="connsiteX1" fmla="*/ 2767312 w 2767312"/>
              <a:gd name="connsiteY1" fmla="*/ 0 h 6858000"/>
              <a:gd name="connsiteX2" fmla="*/ 2767312 w 2767312"/>
              <a:gd name="connsiteY2" fmla="*/ 6858000 h 6858000"/>
              <a:gd name="connsiteX3" fmla="*/ 0 w 2767312"/>
              <a:gd name="connsiteY3" fmla="*/ 6858000 h 6858000"/>
              <a:gd name="connsiteX4" fmla="*/ 1004935 w 2767312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7312" h="6858000">
                <a:moveTo>
                  <a:pt x="1004935" y="0"/>
                </a:moveTo>
                <a:lnTo>
                  <a:pt x="2767312" y="0"/>
                </a:lnTo>
                <a:lnTo>
                  <a:pt x="2767312" y="6858000"/>
                </a:lnTo>
                <a:lnTo>
                  <a:pt x="0" y="6858000"/>
                </a:lnTo>
                <a:lnTo>
                  <a:pt x="1004935" y="0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0598603-2D8E-A8B8-49A4-6A3AD36D3F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9923" y="6146056"/>
            <a:ext cx="585971" cy="197518"/>
          </a:xfrm>
          <a:prstGeom prst="rect">
            <a:avLst/>
          </a:prstGeom>
        </p:spPr>
      </p:pic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8E8EF5E4-ED37-C644-91AC-BB34262FAAC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23" y="1854247"/>
            <a:ext cx="8629143" cy="3641147"/>
          </a:xfrm>
        </p:spPr>
        <p:txBody>
          <a:bodyPr numCol="1"/>
          <a:lstStyle>
            <a:lvl1pPr marL="285750" marR="0" indent="-2857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  <a:lvl2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2pPr>
            <a:lvl3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Please use this space to insert written content as required </a:t>
            </a:r>
          </a:p>
          <a:p>
            <a:pPr lvl="1"/>
            <a:r>
              <a:rPr lang="en-GB"/>
              <a:t>Please use this space to insert written content as required </a:t>
            </a:r>
          </a:p>
          <a:p>
            <a:pPr lvl="2"/>
            <a:r>
              <a:rPr lang="en-GB"/>
              <a:t>Please use this space to insert written content as required </a:t>
            </a:r>
          </a:p>
          <a:p>
            <a:pPr lvl="3"/>
            <a:r>
              <a:rPr lang="en-GB"/>
              <a:t>Please use this space to insert written content as required </a:t>
            </a:r>
          </a:p>
          <a:p>
            <a:pPr lvl="0"/>
            <a:endParaRPr lang="en-GB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AFD347C-AC2F-599D-4E76-41D7B37E5FC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9924" y="487510"/>
            <a:ext cx="8629143" cy="120133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latin typeface="+mj-lt"/>
              </a:defRPr>
            </a:lvl1pPr>
          </a:lstStyle>
          <a:p>
            <a:r>
              <a:rPr lang="en-US"/>
              <a:t>This is a sample page layout</a:t>
            </a:r>
            <a:br>
              <a:rPr lang="en-US"/>
            </a:br>
            <a:endParaRPr lang="en-US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4E008D62-2439-B42C-E1BC-40697655493D}"/>
              </a:ext>
            </a:extLst>
          </p:cNvPr>
          <p:cNvSpPr txBox="1">
            <a:spLocks/>
          </p:cNvSpPr>
          <p:nvPr userDrawn="1"/>
        </p:nvSpPr>
        <p:spPr>
          <a:xfrm>
            <a:off x="4706667" y="6161011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b="1" smtClean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 b="1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824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ple Page Layout Image (Teal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65A1A24A-7B07-2001-6FA5-A2A759DD31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424689" y="0"/>
            <a:ext cx="2767312" cy="6858000"/>
          </a:xfrm>
          <a:custGeom>
            <a:avLst/>
            <a:gdLst>
              <a:gd name="connsiteX0" fmla="*/ 0 w 6461125"/>
              <a:gd name="connsiteY0" fmla="*/ 0 h 6858000"/>
              <a:gd name="connsiteX1" fmla="*/ 6461125 w 6461125"/>
              <a:gd name="connsiteY1" fmla="*/ 0 h 6858000"/>
              <a:gd name="connsiteX2" fmla="*/ 6461125 w 6461125"/>
              <a:gd name="connsiteY2" fmla="*/ 6858000 h 6858000"/>
              <a:gd name="connsiteX3" fmla="*/ 0 w 6461125"/>
              <a:gd name="connsiteY3" fmla="*/ 6858000 h 6858000"/>
              <a:gd name="connsiteX4" fmla="*/ 0 w 6461125"/>
              <a:gd name="connsiteY4" fmla="*/ 0 h 6858000"/>
              <a:gd name="connsiteX0" fmla="*/ 1910281 w 6461125"/>
              <a:gd name="connsiteY0" fmla="*/ 0 h 6867053"/>
              <a:gd name="connsiteX1" fmla="*/ 6461125 w 6461125"/>
              <a:gd name="connsiteY1" fmla="*/ 9053 h 6867053"/>
              <a:gd name="connsiteX2" fmla="*/ 6461125 w 6461125"/>
              <a:gd name="connsiteY2" fmla="*/ 6867053 h 6867053"/>
              <a:gd name="connsiteX3" fmla="*/ 0 w 6461125"/>
              <a:gd name="connsiteY3" fmla="*/ 6867053 h 6867053"/>
              <a:gd name="connsiteX4" fmla="*/ 1910281 w 6461125"/>
              <a:gd name="connsiteY4" fmla="*/ 0 h 6867053"/>
              <a:gd name="connsiteX0" fmla="*/ 5196689 w 6461125"/>
              <a:gd name="connsiteY0" fmla="*/ 0 h 6867053"/>
              <a:gd name="connsiteX1" fmla="*/ 6461125 w 6461125"/>
              <a:gd name="connsiteY1" fmla="*/ 9053 h 6867053"/>
              <a:gd name="connsiteX2" fmla="*/ 6461125 w 6461125"/>
              <a:gd name="connsiteY2" fmla="*/ 6867053 h 6867053"/>
              <a:gd name="connsiteX3" fmla="*/ 0 w 6461125"/>
              <a:gd name="connsiteY3" fmla="*/ 6867053 h 6867053"/>
              <a:gd name="connsiteX4" fmla="*/ 5196689 w 6461125"/>
              <a:gd name="connsiteY4" fmla="*/ 0 h 6867053"/>
              <a:gd name="connsiteX0" fmla="*/ 1258432 w 2522868"/>
              <a:gd name="connsiteY0" fmla="*/ 0 h 6867053"/>
              <a:gd name="connsiteX1" fmla="*/ 2522868 w 2522868"/>
              <a:gd name="connsiteY1" fmla="*/ 9053 h 6867053"/>
              <a:gd name="connsiteX2" fmla="*/ 2522868 w 2522868"/>
              <a:gd name="connsiteY2" fmla="*/ 6867053 h 6867053"/>
              <a:gd name="connsiteX3" fmla="*/ 0 w 2522868"/>
              <a:gd name="connsiteY3" fmla="*/ 6867053 h 6867053"/>
              <a:gd name="connsiteX4" fmla="*/ 1258432 w 2522868"/>
              <a:gd name="connsiteY4" fmla="*/ 0 h 6867053"/>
              <a:gd name="connsiteX0" fmla="*/ 760491 w 2522868"/>
              <a:gd name="connsiteY0" fmla="*/ 0 h 6858000"/>
              <a:gd name="connsiteX1" fmla="*/ 2522868 w 2522868"/>
              <a:gd name="connsiteY1" fmla="*/ 0 h 6858000"/>
              <a:gd name="connsiteX2" fmla="*/ 2522868 w 2522868"/>
              <a:gd name="connsiteY2" fmla="*/ 6858000 h 6858000"/>
              <a:gd name="connsiteX3" fmla="*/ 0 w 2522868"/>
              <a:gd name="connsiteY3" fmla="*/ 6858000 h 6858000"/>
              <a:gd name="connsiteX4" fmla="*/ 760491 w 2522868"/>
              <a:gd name="connsiteY4" fmla="*/ 0 h 6858000"/>
              <a:gd name="connsiteX0" fmla="*/ 1004935 w 2767312"/>
              <a:gd name="connsiteY0" fmla="*/ 0 h 6858000"/>
              <a:gd name="connsiteX1" fmla="*/ 2767312 w 2767312"/>
              <a:gd name="connsiteY1" fmla="*/ 0 h 6858000"/>
              <a:gd name="connsiteX2" fmla="*/ 2767312 w 2767312"/>
              <a:gd name="connsiteY2" fmla="*/ 6858000 h 6858000"/>
              <a:gd name="connsiteX3" fmla="*/ 0 w 2767312"/>
              <a:gd name="connsiteY3" fmla="*/ 6858000 h 6858000"/>
              <a:gd name="connsiteX4" fmla="*/ 1004935 w 2767312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7312" h="6858000">
                <a:moveTo>
                  <a:pt x="1004935" y="0"/>
                </a:moveTo>
                <a:lnTo>
                  <a:pt x="2767312" y="0"/>
                </a:lnTo>
                <a:lnTo>
                  <a:pt x="2767312" y="6858000"/>
                </a:lnTo>
                <a:lnTo>
                  <a:pt x="0" y="6858000"/>
                </a:lnTo>
                <a:lnTo>
                  <a:pt x="1004935" y="0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5A9CFE6-42B8-596B-9A0C-8936368EF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9924" y="6146056"/>
            <a:ext cx="585971" cy="197518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3E743DBA-A44C-4CD5-8CFC-55269F9460E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9924" y="487510"/>
            <a:ext cx="8629143" cy="120133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This is a sample page layout</a:t>
            </a:r>
            <a:br>
              <a:rPr lang="en-US"/>
            </a:b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2DC434-54B2-D295-47D2-FE9F81C16C2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23" y="1854247"/>
            <a:ext cx="8629143" cy="3641147"/>
          </a:xfrm>
        </p:spPr>
        <p:txBody>
          <a:bodyPr numCol="1"/>
          <a:lstStyle>
            <a:lvl1pPr marL="285750" marR="0" indent="-2857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80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  <a:lvl2pPr>
              <a:lnSpc>
                <a:spcPct val="150000"/>
              </a:lnSpc>
              <a:defRPr sz="180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2pPr>
            <a:lvl3pPr>
              <a:lnSpc>
                <a:spcPct val="150000"/>
              </a:lnSpc>
              <a:defRPr sz="180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Please use this space to insert written content as required </a:t>
            </a:r>
          </a:p>
          <a:p>
            <a:pPr lvl="1"/>
            <a:r>
              <a:rPr lang="en-GB"/>
              <a:t>Please use this space to insert written content as required </a:t>
            </a:r>
          </a:p>
          <a:p>
            <a:pPr lvl="2"/>
            <a:r>
              <a:rPr lang="en-GB"/>
              <a:t>Please use this space to insert written content as required </a:t>
            </a:r>
          </a:p>
          <a:p>
            <a:pPr lvl="3"/>
            <a:r>
              <a:rPr lang="en-GB"/>
              <a:t>Please use this space to insert written content as required </a:t>
            </a:r>
          </a:p>
          <a:p>
            <a:pPr lvl="0"/>
            <a:endParaRPr lang="en-GB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2AA73EEF-FB9D-BCDA-F573-6945DBB00E52}"/>
              </a:ext>
            </a:extLst>
          </p:cNvPr>
          <p:cNvSpPr txBox="1">
            <a:spLocks/>
          </p:cNvSpPr>
          <p:nvPr userDrawn="1"/>
        </p:nvSpPr>
        <p:spPr>
          <a:xfrm>
            <a:off x="4724400" y="6161011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b="1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 b="1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43138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ple Page Layout Image (Blue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BC5741D9-7C1F-B70D-4B2B-7928DF4CA6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424689" y="0"/>
            <a:ext cx="2767312" cy="6858000"/>
          </a:xfrm>
          <a:custGeom>
            <a:avLst/>
            <a:gdLst>
              <a:gd name="connsiteX0" fmla="*/ 0 w 6461125"/>
              <a:gd name="connsiteY0" fmla="*/ 0 h 6858000"/>
              <a:gd name="connsiteX1" fmla="*/ 6461125 w 6461125"/>
              <a:gd name="connsiteY1" fmla="*/ 0 h 6858000"/>
              <a:gd name="connsiteX2" fmla="*/ 6461125 w 6461125"/>
              <a:gd name="connsiteY2" fmla="*/ 6858000 h 6858000"/>
              <a:gd name="connsiteX3" fmla="*/ 0 w 6461125"/>
              <a:gd name="connsiteY3" fmla="*/ 6858000 h 6858000"/>
              <a:gd name="connsiteX4" fmla="*/ 0 w 6461125"/>
              <a:gd name="connsiteY4" fmla="*/ 0 h 6858000"/>
              <a:gd name="connsiteX0" fmla="*/ 1910281 w 6461125"/>
              <a:gd name="connsiteY0" fmla="*/ 0 h 6867053"/>
              <a:gd name="connsiteX1" fmla="*/ 6461125 w 6461125"/>
              <a:gd name="connsiteY1" fmla="*/ 9053 h 6867053"/>
              <a:gd name="connsiteX2" fmla="*/ 6461125 w 6461125"/>
              <a:gd name="connsiteY2" fmla="*/ 6867053 h 6867053"/>
              <a:gd name="connsiteX3" fmla="*/ 0 w 6461125"/>
              <a:gd name="connsiteY3" fmla="*/ 6867053 h 6867053"/>
              <a:gd name="connsiteX4" fmla="*/ 1910281 w 6461125"/>
              <a:gd name="connsiteY4" fmla="*/ 0 h 6867053"/>
              <a:gd name="connsiteX0" fmla="*/ 5196689 w 6461125"/>
              <a:gd name="connsiteY0" fmla="*/ 0 h 6867053"/>
              <a:gd name="connsiteX1" fmla="*/ 6461125 w 6461125"/>
              <a:gd name="connsiteY1" fmla="*/ 9053 h 6867053"/>
              <a:gd name="connsiteX2" fmla="*/ 6461125 w 6461125"/>
              <a:gd name="connsiteY2" fmla="*/ 6867053 h 6867053"/>
              <a:gd name="connsiteX3" fmla="*/ 0 w 6461125"/>
              <a:gd name="connsiteY3" fmla="*/ 6867053 h 6867053"/>
              <a:gd name="connsiteX4" fmla="*/ 5196689 w 6461125"/>
              <a:gd name="connsiteY4" fmla="*/ 0 h 6867053"/>
              <a:gd name="connsiteX0" fmla="*/ 1258432 w 2522868"/>
              <a:gd name="connsiteY0" fmla="*/ 0 h 6867053"/>
              <a:gd name="connsiteX1" fmla="*/ 2522868 w 2522868"/>
              <a:gd name="connsiteY1" fmla="*/ 9053 h 6867053"/>
              <a:gd name="connsiteX2" fmla="*/ 2522868 w 2522868"/>
              <a:gd name="connsiteY2" fmla="*/ 6867053 h 6867053"/>
              <a:gd name="connsiteX3" fmla="*/ 0 w 2522868"/>
              <a:gd name="connsiteY3" fmla="*/ 6867053 h 6867053"/>
              <a:gd name="connsiteX4" fmla="*/ 1258432 w 2522868"/>
              <a:gd name="connsiteY4" fmla="*/ 0 h 6867053"/>
              <a:gd name="connsiteX0" fmla="*/ 760491 w 2522868"/>
              <a:gd name="connsiteY0" fmla="*/ 0 h 6858000"/>
              <a:gd name="connsiteX1" fmla="*/ 2522868 w 2522868"/>
              <a:gd name="connsiteY1" fmla="*/ 0 h 6858000"/>
              <a:gd name="connsiteX2" fmla="*/ 2522868 w 2522868"/>
              <a:gd name="connsiteY2" fmla="*/ 6858000 h 6858000"/>
              <a:gd name="connsiteX3" fmla="*/ 0 w 2522868"/>
              <a:gd name="connsiteY3" fmla="*/ 6858000 h 6858000"/>
              <a:gd name="connsiteX4" fmla="*/ 760491 w 2522868"/>
              <a:gd name="connsiteY4" fmla="*/ 0 h 6858000"/>
              <a:gd name="connsiteX0" fmla="*/ 1004935 w 2767312"/>
              <a:gd name="connsiteY0" fmla="*/ 0 h 6858000"/>
              <a:gd name="connsiteX1" fmla="*/ 2767312 w 2767312"/>
              <a:gd name="connsiteY1" fmla="*/ 0 h 6858000"/>
              <a:gd name="connsiteX2" fmla="*/ 2767312 w 2767312"/>
              <a:gd name="connsiteY2" fmla="*/ 6858000 h 6858000"/>
              <a:gd name="connsiteX3" fmla="*/ 0 w 2767312"/>
              <a:gd name="connsiteY3" fmla="*/ 6858000 h 6858000"/>
              <a:gd name="connsiteX4" fmla="*/ 1004935 w 2767312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7312" h="6858000">
                <a:moveTo>
                  <a:pt x="1004935" y="0"/>
                </a:moveTo>
                <a:lnTo>
                  <a:pt x="2767312" y="0"/>
                </a:lnTo>
                <a:lnTo>
                  <a:pt x="2767312" y="6858000"/>
                </a:lnTo>
                <a:lnTo>
                  <a:pt x="0" y="6858000"/>
                </a:lnTo>
                <a:lnTo>
                  <a:pt x="1004935" y="0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1154617-CDEF-8A9D-8FEB-A937FC663A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9924" y="6146056"/>
            <a:ext cx="585971" cy="197518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AFE82A10-132E-6FDC-1697-C0EA7D08B89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9924" y="487510"/>
            <a:ext cx="8629143" cy="120133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This is a sample page layout</a:t>
            </a:r>
            <a:br>
              <a:rPr lang="en-US"/>
            </a:b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899940-3D0D-DCE8-F96F-DC92A7A37B2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23" y="1854247"/>
            <a:ext cx="8629143" cy="3641147"/>
          </a:xfrm>
        </p:spPr>
        <p:txBody>
          <a:bodyPr numCol="1"/>
          <a:lstStyle>
            <a:lvl1pPr marL="285750" marR="0" indent="-2857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80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  <a:lvl2pPr>
              <a:lnSpc>
                <a:spcPct val="150000"/>
              </a:lnSpc>
              <a:defRPr sz="180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2pPr>
            <a:lvl3pPr>
              <a:lnSpc>
                <a:spcPct val="150000"/>
              </a:lnSpc>
              <a:defRPr sz="180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Please use this space to insert written content as required </a:t>
            </a:r>
          </a:p>
          <a:p>
            <a:pPr lvl="1"/>
            <a:r>
              <a:rPr lang="en-GB"/>
              <a:t>Please use this space to insert written content as required </a:t>
            </a:r>
          </a:p>
          <a:p>
            <a:pPr lvl="2"/>
            <a:r>
              <a:rPr lang="en-GB"/>
              <a:t>Please use this space to insert written content as required </a:t>
            </a:r>
          </a:p>
          <a:p>
            <a:pPr lvl="3"/>
            <a:r>
              <a:rPr lang="en-GB"/>
              <a:t>Please use this space to insert written content as required </a:t>
            </a:r>
          </a:p>
          <a:p>
            <a:pPr lvl="0"/>
            <a:endParaRPr lang="en-GB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01464920-F1B7-CF66-4E1F-4A15D9B07515}"/>
              </a:ext>
            </a:extLst>
          </p:cNvPr>
          <p:cNvSpPr txBox="1">
            <a:spLocks/>
          </p:cNvSpPr>
          <p:nvPr userDrawn="1"/>
        </p:nvSpPr>
        <p:spPr>
          <a:xfrm>
            <a:off x="4724400" y="6161011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b="1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 b="1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0541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ple Pag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D75D269-96CD-3906-A3EF-199CDE58B1E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9923" y="545526"/>
            <a:ext cx="11076689" cy="1160319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latin typeface="Lora SemiBold" pitchFamily="2" charset="77"/>
              </a:defRPr>
            </a:lvl1pPr>
          </a:lstStyle>
          <a:p>
            <a:r>
              <a:rPr lang="en-US"/>
              <a:t>This is a sample page layout</a:t>
            </a:r>
            <a:br>
              <a:rPr lang="en-US"/>
            </a:br>
            <a:endParaRPr lang="en-US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26E9CEC9-5FAF-673A-BEDE-883241C6F8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23" y="1904986"/>
            <a:ext cx="11076689" cy="3945308"/>
          </a:xfrm>
        </p:spPr>
        <p:txBody>
          <a:bodyPr/>
          <a:lstStyle>
            <a:lvl1pPr>
              <a:lnSpc>
                <a:spcPct val="150000"/>
              </a:lnSpc>
              <a:defRPr sz="1800">
                <a:latin typeface="Inter" panose="02000503000000020004" pitchFamily="2" charset="0"/>
                <a:ea typeface="Inter" panose="02000503000000020004" pitchFamily="2" charset="0"/>
              </a:defRPr>
            </a:lvl1pPr>
            <a:lvl2pPr>
              <a:lnSpc>
                <a:spcPct val="150000"/>
              </a:lnSpc>
              <a:defRPr sz="1800">
                <a:latin typeface="+mn-lt"/>
                <a:ea typeface="Inter" panose="02000503000000020004" pitchFamily="2" charset="0"/>
              </a:defRPr>
            </a:lvl2pPr>
            <a:lvl3pPr>
              <a:lnSpc>
                <a:spcPct val="150000"/>
              </a:lnSpc>
              <a:defRPr sz="1800">
                <a:latin typeface="Inter" panose="02000503000000020004" pitchFamily="2" charset="0"/>
                <a:ea typeface="Inter" panose="02000503000000020004" pitchFamily="2" charset="0"/>
              </a:defRPr>
            </a:lvl3pPr>
            <a:lvl4pPr>
              <a:lnSpc>
                <a:spcPct val="150000"/>
              </a:lnSpc>
              <a:defRPr sz="1800">
                <a:latin typeface="Inter" panose="02000503000000020004" pitchFamily="2" charset="0"/>
                <a:ea typeface="Inter" panose="02000503000000020004" pitchFamily="2" charset="0"/>
              </a:defRPr>
            </a:lvl4pPr>
            <a:lvl5pPr>
              <a:lnSpc>
                <a:spcPct val="150000"/>
              </a:lnSpc>
              <a:defRPr sz="1800"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US"/>
              <a:t>Please use this space to insert written content as required. Please use Inter or Arial with a minimum font size of 16pt and avoid changing the </a:t>
            </a:r>
            <a:r>
              <a:rPr lang="en-US" err="1"/>
              <a:t>colour</a:t>
            </a:r>
            <a:r>
              <a:rPr lang="en-US"/>
              <a:t> of the text.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88C972-D510-E5C9-2A7B-31AD657CF3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9923" y="6146056"/>
            <a:ext cx="585971" cy="197518"/>
          </a:xfrm>
          <a:prstGeom prst="rect">
            <a:avLst/>
          </a:prstGeom>
        </p:spPr>
      </p:pic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007FBE87-93AD-A655-FBFA-C4D04D43620F}"/>
              </a:ext>
            </a:extLst>
          </p:cNvPr>
          <p:cNvSpPr txBox="1">
            <a:spLocks/>
          </p:cNvSpPr>
          <p:nvPr userDrawn="1"/>
        </p:nvSpPr>
        <p:spPr>
          <a:xfrm>
            <a:off x="4706667" y="6161011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b="1" smtClean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 b="1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55929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ple Layout Page (Teal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5839A32-3E49-0347-85A7-6A2D5D9EFA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0"/>
            <a:ext cx="3796940" cy="6858000"/>
          </a:xfrm>
          <a:custGeom>
            <a:avLst/>
            <a:gdLst>
              <a:gd name="connsiteX0" fmla="*/ 0 w 3796940"/>
              <a:gd name="connsiteY0" fmla="*/ 0 h 6858000"/>
              <a:gd name="connsiteX1" fmla="*/ 3796940 w 3796940"/>
              <a:gd name="connsiteY1" fmla="*/ 0 h 6858000"/>
              <a:gd name="connsiteX2" fmla="*/ 3796940 w 3796940"/>
              <a:gd name="connsiteY2" fmla="*/ 6858000 h 6858000"/>
              <a:gd name="connsiteX3" fmla="*/ 0 w 3796940"/>
              <a:gd name="connsiteY3" fmla="*/ 6858000 h 6858000"/>
              <a:gd name="connsiteX4" fmla="*/ 0 w 3796940"/>
              <a:gd name="connsiteY4" fmla="*/ 0 h 6858000"/>
              <a:gd name="connsiteX0" fmla="*/ 0 w 3796940"/>
              <a:gd name="connsiteY0" fmla="*/ 0 h 6858000"/>
              <a:gd name="connsiteX1" fmla="*/ 3253732 w 3796940"/>
              <a:gd name="connsiteY1" fmla="*/ 0 h 6858000"/>
              <a:gd name="connsiteX2" fmla="*/ 3796940 w 3796940"/>
              <a:gd name="connsiteY2" fmla="*/ 6858000 h 6858000"/>
              <a:gd name="connsiteX3" fmla="*/ 0 w 3796940"/>
              <a:gd name="connsiteY3" fmla="*/ 6858000 h 6858000"/>
              <a:gd name="connsiteX4" fmla="*/ 0 w 379694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96940" h="6858000">
                <a:moveTo>
                  <a:pt x="0" y="0"/>
                </a:moveTo>
                <a:lnTo>
                  <a:pt x="3253732" y="0"/>
                </a:lnTo>
                <a:lnTo>
                  <a:pt x="379694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BAD4AF8-AA18-5A42-BB2F-5211ADA7E94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6384" y="697028"/>
            <a:ext cx="2433083" cy="4190385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solidFill>
                  <a:schemeClr val="bg1"/>
                </a:solidFill>
                <a:latin typeface="Lora SemiBold" pitchFamily="2" charset="77"/>
              </a:defRPr>
            </a:lvl1pPr>
          </a:lstStyle>
          <a:p>
            <a:r>
              <a:rPr lang="en-US"/>
              <a:t>This is a sample page layout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F62BF7-BCB5-6E40-BF7A-8FE36C62722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17963" y="531813"/>
            <a:ext cx="6226175" cy="679450"/>
          </a:xfrm>
        </p:spPr>
        <p:txBody>
          <a:bodyPr/>
          <a:lstStyle>
            <a:lvl1pPr>
              <a:defRPr sz="2800" b="1" i="0">
                <a:latin typeface="+mj-lt"/>
                <a:ea typeface="Lora" charset="0"/>
                <a:cs typeface="Lora" charset="0"/>
              </a:defRPr>
            </a:lvl1pPr>
          </a:lstStyle>
          <a:p>
            <a:pPr lvl="0"/>
            <a:r>
              <a:rPr lang="en-GB"/>
              <a:t>Example 1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AC07EA-B101-2B47-93F9-A49290842AE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18518" y="1226521"/>
            <a:ext cx="7496175" cy="111760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latin typeface="+mn-lt"/>
                <a:ea typeface="Inter SemiBold" panose="02000503000000020004" pitchFamily="2" charset="0"/>
              </a:defRPr>
            </a:lvl1pPr>
          </a:lstStyle>
          <a:p>
            <a:r>
              <a:rPr lang="en-GB">
                <a:solidFill>
                  <a:srgbClr val="0E0E0E"/>
                </a:solidFill>
                <a:latin typeface="+mn-lt"/>
              </a:rPr>
              <a:t>Please use this space to insert written content as required</a:t>
            </a:r>
            <a:endParaRPr lang="en-GB">
              <a:solidFill>
                <a:srgbClr val="0E0E0E"/>
              </a:solidFill>
              <a:latin typeface="Lato" panose="020F0502020204030203" pitchFamily="34" charset="77"/>
            </a:endParaRP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B6FF4277-5991-3145-B50E-FD1554CCE67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17963" y="2460676"/>
            <a:ext cx="6226175" cy="679450"/>
          </a:xfrm>
        </p:spPr>
        <p:txBody>
          <a:bodyPr/>
          <a:lstStyle>
            <a:lvl1pPr>
              <a:defRPr sz="2800" b="1" i="0">
                <a:latin typeface="+mj-lt"/>
                <a:ea typeface="Lora" charset="0"/>
                <a:cs typeface="Lora" charset="0"/>
              </a:defRPr>
            </a:lvl1pPr>
          </a:lstStyle>
          <a:p>
            <a:pPr lvl="0"/>
            <a:r>
              <a:rPr lang="en-GB"/>
              <a:t>Example 2</a:t>
            </a:r>
            <a:endParaRPr lang="en-US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0F72BB86-1186-2044-A764-944661E2A58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18518" y="3155384"/>
            <a:ext cx="7496175" cy="111760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GB" sz="1800" dirty="0">
                <a:solidFill>
                  <a:srgbClr val="0E0E0E"/>
                </a:solidFill>
                <a:latin typeface="+mn-lt"/>
                <a:ea typeface="Inter SemiBold" panose="02000503000000020004" pitchFamily="2" charset="0"/>
              </a:defRPr>
            </a:lvl1pPr>
          </a:lstStyle>
          <a:p>
            <a:pPr lvl="0"/>
            <a:r>
              <a:rPr lang="en-GB">
                <a:solidFill>
                  <a:srgbClr val="0E0E0E"/>
                </a:solidFill>
                <a:latin typeface="+mn-lt"/>
              </a:rPr>
              <a:t>Please use this space to insert written content as required</a:t>
            </a:r>
            <a:endParaRPr lang="en-GB">
              <a:solidFill>
                <a:srgbClr val="0E0E0E"/>
              </a:solidFill>
              <a:latin typeface="Lato" panose="020F0502020204030203" pitchFamily="34" charset="77"/>
            </a:endParaRP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B25B2568-91C7-584B-93BF-260BF11F597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17408" y="4377642"/>
            <a:ext cx="6226175" cy="679450"/>
          </a:xfrm>
        </p:spPr>
        <p:txBody>
          <a:bodyPr/>
          <a:lstStyle>
            <a:lvl1pPr>
              <a:defRPr sz="2800" b="1" i="0">
                <a:latin typeface="+mj-lt"/>
                <a:ea typeface="Lora" charset="0"/>
                <a:cs typeface="Lora" charset="0"/>
              </a:defRPr>
            </a:lvl1pPr>
          </a:lstStyle>
          <a:p>
            <a:pPr lvl="0"/>
            <a:r>
              <a:rPr lang="en-GB"/>
              <a:t>Example 3</a:t>
            </a:r>
            <a:endParaRPr lang="en-US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A309A51E-DEB9-C346-A901-A485A3D8BE9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17963" y="5072350"/>
            <a:ext cx="7496175" cy="1117600"/>
          </a:xfrm>
        </p:spPr>
        <p:txBody>
          <a:bodyPr>
            <a:normAutofit/>
          </a:bodyPr>
          <a:lstStyle>
            <a:lvl1pPr>
              <a:defRPr sz="1800">
                <a:latin typeface="+mn-lt"/>
              </a:defRPr>
            </a:lvl1pPr>
          </a:lstStyle>
          <a:p>
            <a:r>
              <a:rPr lang="en-GB">
                <a:solidFill>
                  <a:srgbClr val="0E0E0E"/>
                </a:solidFill>
                <a:latin typeface="+mn-lt"/>
              </a:rPr>
              <a:t>Please use this space to insert written content as required</a:t>
            </a:r>
            <a:endParaRPr lang="en-GB">
              <a:solidFill>
                <a:srgbClr val="0E0E0E"/>
              </a:solidFill>
              <a:latin typeface="Lato" panose="020F0502020204030203" pitchFamily="34" charset="77"/>
            </a:endParaRPr>
          </a:p>
        </p:txBody>
      </p:sp>
      <p:pic>
        <p:nvPicPr>
          <p:cNvPr id="12" name="Picture 1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FE84A6A-16BB-4E92-AFA8-8049FA098A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23" y="6146056"/>
            <a:ext cx="585971" cy="197518"/>
          </a:xfrm>
          <a:prstGeom prst="rect">
            <a:avLst/>
          </a:prstGeom>
        </p:spPr>
      </p:pic>
      <p:sp>
        <p:nvSpPr>
          <p:cNvPr id="19" name="Rectangle 7">
            <a:extLst>
              <a:ext uri="{FF2B5EF4-FFF2-40B4-BE49-F238E27FC236}">
                <a16:creationId xmlns:a16="http://schemas.microsoft.com/office/drawing/2014/main" id="{95839A32-3E49-0347-85A7-6A2D5D9EFA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0"/>
            <a:ext cx="3796940" cy="6858000"/>
          </a:xfrm>
          <a:custGeom>
            <a:avLst/>
            <a:gdLst>
              <a:gd name="connsiteX0" fmla="*/ 0 w 3796940"/>
              <a:gd name="connsiteY0" fmla="*/ 0 h 6858000"/>
              <a:gd name="connsiteX1" fmla="*/ 3796940 w 3796940"/>
              <a:gd name="connsiteY1" fmla="*/ 0 h 6858000"/>
              <a:gd name="connsiteX2" fmla="*/ 3796940 w 3796940"/>
              <a:gd name="connsiteY2" fmla="*/ 6858000 h 6858000"/>
              <a:gd name="connsiteX3" fmla="*/ 0 w 3796940"/>
              <a:gd name="connsiteY3" fmla="*/ 6858000 h 6858000"/>
              <a:gd name="connsiteX4" fmla="*/ 0 w 3796940"/>
              <a:gd name="connsiteY4" fmla="*/ 0 h 6858000"/>
              <a:gd name="connsiteX0" fmla="*/ 0 w 3796940"/>
              <a:gd name="connsiteY0" fmla="*/ 0 h 6858000"/>
              <a:gd name="connsiteX1" fmla="*/ 3253732 w 3796940"/>
              <a:gd name="connsiteY1" fmla="*/ 0 h 6858000"/>
              <a:gd name="connsiteX2" fmla="*/ 3796940 w 3796940"/>
              <a:gd name="connsiteY2" fmla="*/ 6858000 h 6858000"/>
              <a:gd name="connsiteX3" fmla="*/ 0 w 3796940"/>
              <a:gd name="connsiteY3" fmla="*/ 6858000 h 6858000"/>
              <a:gd name="connsiteX4" fmla="*/ 0 w 379694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96940" h="6858000">
                <a:moveTo>
                  <a:pt x="0" y="0"/>
                </a:moveTo>
                <a:lnTo>
                  <a:pt x="3253732" y="0"/>
                </a:lnTo>
                <a:lnTo>
                  <a:pt x="379694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pic>
        <p:nvPicPr>
          <p:cNvPr id="20" name="Picture 1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FE84A6A-16BB-4E92-AFA8-8049FA098A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23" y="6146056"/>
            <a:ext cx="585971" cy="197518"/>
          </a:xfrm>
          <a:prstGeom prst="rect">
            <a:avLst/>
          </a:prstGeom>
        </p:spPr>
      </p:pic>
      <p:sp>
        <p:nvSpPr>
          <p:cNvPr id="22" name="Rectangle 7">
            <a:extLst>
              <a:ext uri="{FF2B5EF4-FFF2-40B4-BE49-F238E27FC236}">
                <a16:creationId xmlns:a16="http://schemas.microsoft.com/office/drawing/2014/main" id="{9FC92788-1CF1-E651-FBDB-BD30DB4765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0"/>
            <a:ext cx="3796940" cy="6858000"/>
          </a:xfrm>
          <a:custGeom>
            <a:avLst/>
            <a:gdLst>
              <a:gd name="connsiteX0" fmla="*/ 0 w 3796940"/>
              <a:gd name="connsiteY0" fmla="*/ 0 h 6858000"/>
              <a:gd name="connsiteX1" fmla="*/ 3796940 w 3796940"/>
              <a:gd name="connsiteY1" fmla="*/ 0 h 6858000"/>
              <a:gd name="connsiteX2" fmla="*/ 3796940 w 3796940"/>
              <a:gd name="connsiteY2" fmla="*/ 6858000 h 6858000"/>
              <a:gd name="connsiteX3" fmla="*/ 0 w 3796940"/>
              <a:gd name="connsiteY3" fmla="*/ 6858000 h 6858000"/>
              <a:gd name="connsiteX4" fmla="*/ 0 w 3796940"/>
              <a:gd name="connsiteY4" fmla="*/ 0 h 6858000"/>
              <a:gd name="connsiteX0" fmla="*/ 0 w 3796940"/>
              <a:gd name="connsiteY0" fmla="*/ 0 h 6858000"/>
              <a:gd name="connsiteX1" fmla="*/ 3253732 w 3796940"/>
              <a:gd name="connsiteY1" fmla="*/ 0 h 6858000"/>
              <a:gd name="connsiteX2" fmla="*/ 3796940 w 3796940"/>
              <a:gd name="connsiteY2" fmla="*/ 6858000 h 6858000"/>
              <a:gd name="connsiteX3" fmla="*/ 0 w 3796940"/>
              <a:gd name="connsiteY3" fmla="*/ 6858000 h 6858000"/>
              <a:gd name="connsiteX4" fmla="*/ 0 w 379694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96940" h="6858000">
                <a:moveTo>
                  <a:pt x="0" y="0"/>
                </a:moveTo>
                <a:lnTo>
                  <a:pt x="3253732" y="0"/>
                </a:lnTo>
                <a:lnTo>
                  <a:pt x="379694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pic>
        <p:nvPicPr>
          <p:cNvPr id="23" name="Picture 2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ACD7F34-BE21-B9EC-25F0-A27252E47B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23" y="6146056"/>
            <a:ext cx="585971" cy="197518"/>
          </a:xfrm>
          <a:prstGeom prst="rect">
            <a:avLst/>
          </a:prstGeom>
        </p:spPr>
      </p:pic>
      <p:sp>
        <p:nvSpPr>
          <p:cNvPr id="25" name="Rectangle 7">
            <a:extLst>
              <a:ext uri="{FF2B5EF4-FFF2-40B4-BE49-F238E27FC236}">
                <a16:creationId xmlns:a16="http://schemas.microsoft.com/office/drawing/2014/main" id="{C01117B1-E562-1F65-C13C-339DDF5FC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3796940" cy="6858000"/>
          </a:xfrm>
          <a:custGeom>
            <a:avLst/>
            <a:gdLst>
              <a:gd name="connsiteX0" fmla="*/ 0 w 3796940"/>
              <a:gd name="connsiteY0" fmla="*/ 0 h 6858000"/>
              <a:gd name="connsiteX1" fmla="*/ 3796940 w 3796940"/>
              <a:gd name="connsiteY1" fmla="*/ 0 h 6858000"/>
              <a:gd name="connsiteX2" fmla="*/ 3796940 w 3796940"/>
              <a:gd name="connsiteY2" fmla="*/ 6858000 h 6858000"/>
              <a:gd name="connsiteX3" fmla="*/ 0 w 3796940"/>
              <a:gd name="connsiteY3" fmla="*/ 6858000 h 6858000"/>
              <a:gd name="connsiteX4" fmla="*/ 0 w 3796940"/>
              <a:gd name="connsiteY4" fmla="*/ 0 h 6858000"/>
              <a:gd name="connsiteX0" fmla="*/ 0 w 3796940"/>
              <a:gd name="connsiteY0" fmla="*/ 0 h 6858000"/>
              <a:gd name="connsiteX1" fmla="*/ 3253732 w 3796940"/>
              <a:gd name="connsiteY1" fmla="*/ 0 h 6858000"/>
              <a:gd name="connsiteX2" fmla="*/ 3796940 w 3796940"/>
              <a:gd name="connsiteY2" fmla="*/ 6858000 h 6858000"/>
              <a:gd name="connsiteX3" fmla="*/ 0 w 3796940"/>
              <a:gd name="connsiteY3" fmla="*/ 6858000 h 6858000"/>
              <a:gd name="connsiteX4" fmla="*/ 0 w 379694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96940" h="6858000">
                <a:moveTo>
                  <a:pt x="0" y="0"/>
                </a:moveTo>
                <a:lnTo>
                  <a:pt x="3253732" y="0"/>
                </a:lnTo>
                <a:lnTo>
                  <a:pt x="379694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EB116081-2675-8645-EA72-F964A229AB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9924" y="6146056"/>
            <a:ext cx="585971" cy="197518"/>
          </a:xfrm>
          <a:prstGeom prst="rect">
            <a:avLst/>
          </a:prstGeom>
        </p:spPr>
      </p:pic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D6E832F3-DE44-117C-596E-0C622612C317}"/>
              </a:ext>
            </a:extLst>
          </p:cNvPr>
          <p:cNvSpPr txBox="1">
            <a:spLocks/>
          </p:cNvSpPr>
          <p:nvPr userDrawn="1"/>
        </p:nvSpPr>
        <p:spPr>
          <a:xfrm>
            <a:off x="4706667" y="6161011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b="1" smtClean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 b="1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54862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ple Layout Page (Blu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7">
            <a:extLst>
              <a:ext uri="{FF2B5EF4-FFF2-40B4-BE49-F238E27FC236}">
                <a16:creationId xmlns:a16="http://schemas.microsoft.com/office/drawing/2014/main" id="{D73E01DB-6802-DFD8-6FEC-695065F371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0"/>
            <a:ext cx="3796940" cy="6858000"/>
          </a:xfrm>
          <a:custGeom>
            <a:avLst/>
            <a:gdLst>
              <a:gd name="connsiteX0" fmla="*/ 0 w 3796940"/>
              <a:gd name="connsiteY0" fmla="*/ 0 h 6858000"/>
              <a:gd name="connsiteX1" fmla="*/ 3796940 w 3796940"/>
              <a:gd name="connsiteY1" fmla="*/ 0 h 6858000"/>
              <a:gd name="connsiteX2" fmla="*/ 3796940 w 3796940"/>
              <a:gd name="connsiteY2" fmla="*/ 6858000 h 6858000"/>
              <a:gd name="connsiteX3" fmla="*/ 0 w 3796940"/>
              <a:gd name="connsiteY3" fmla="*/ 6858000 h 6858000"/>
              <a:gd name="connsiteX4" fmla="*/ 0 w 3796940"/>
              <a:gd name="connsiteY4" fmla="*/ 0 h 6858000"/>
              <a:gd name="connsiteX0" fmla="*/ 0 w 3796940"/>
              <a:gd name="connsiteY0" fmla="*/ 0 h 6858000"/>
              <a:gd name="connsiteX1" fmla="*/ 3253732 w 3796940"/>
              <a:gd name="connsiteY1" fmla="*/ 0 h 6858000"/>
              <a:gd name="connsiteX2" fmla="*/ 3796940 w 3796940"/>
              <a:gd name="connsiteY2" fmla="*/ 6858000 h 6858000"/>
              <a:gd name="connsiteX3" fmla="*/ 0 w 3796940"/>
              <a:gd name="connsiteY3" fmla="*/ 6858000 h 6858000"/>
              <a:gd name="connsiteX4" fmla="*/ 0 w 379694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96940" h="6858000">
                <a:moveTo>
                  <a:pt x="0" y="0"/>
                </a:moveTo>
                <a:lnTo>
                  <a:pt x="3253732" y="0"/>
                </a:lnTo>
                <a:lnTo>
                  <a:pt x="379694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BAD4AF8-AA18-5A42-BB2F-5211ADA7E94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6384" y="697028"/>
            <a:ext cx="2433083" cy="4190385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solidFill>
                  <a:schemeClr val="bg1"/>
                </a:solidFill>
                <a:latin typeface="Lora SemiBold" pitchFamily="2" charset="77"/>
              </a:defRPr>
            </a:lvl1pPr>
          </a:lstStyle>
          <a:p>
            <a:r>
              <a:rPr lang="en-US"/>
              <a:t>This is a sample page layout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69A1EDE6-1787-42AA-A846-F95AF5D43D0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17963" y="531813"/>
            <a:ext cx="6226175" cy="679450"/>
          </a:xfrm>
        </p:spPr>
        <p:txBody>
          <a:bodyPr/>
          <a:lstStyle>
            <a:lvl1pPr>
              <a:defRPr sz="2800" b="1" i="0">
                <a:latin typeface="+mj-lt"/>
                <a:ea typeface="Lora" charset="0"/>
                <a:cs typeface="Lora" charset="0"/>
              </a:defRPr>
            </a:lvl1pPr>
          </a:lstStyle>
          <a:p>
            <a:pPr lvl="0"/>
            <a:r>
              <a:rPr lang="en-GB"/>
              <a:t>Example 1</a:t>
            </a:r>
            <a:endParaRPr lang="en-US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091C1152-F42A-4216-886B-4FCA841AF2E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17963" y="2460676"/>
            <a:ext cx="6226175" cy="679450"/>
          </a:xfrm>
        </p:spPr>
        <p:txBody>
          <a:bodyPr/>
          <a:lstStyle>
            <a:lvl1pPr>
              <a:defRPr sz="2800" b="1" i="0">
                <a:latin typeface="+mj-lt"/>
                <a:ea typeface="Lora" charset="0"/>
                <a:cs typeface="Lora" charset="0"/>
              </a:defRPr>
            </a:lvl1pPr>
          </a:lstStyle>
          <a:p>
            <a:pPr lvl="0"/>
            <a:r>
              <a:rPr lang="en-GB"/>
              <a:t>Example 2</a:t>
            </a:r>
            <a:endParaRPr lang="en-US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B6EE7173-47AA-48FF-A59B-31ADB063D0C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17408" y="4377642"/>
            <a:ext cx="6226175" cy="679450"/>
          </a:xfrm>
        </p:spPr>
        <p:txBody>
          <a:bodyPr/>
          <a:lstStyle>
            <a:lvl1pPr>
              <a:defRPr sz="2800" b="1" i="0">
                <a:latin typeface="+mj-lt"/>
                <a:ea typeface="Lora" charset="0"/>
                <a:cs typeface="Lora" charset="0"/>
              </a:defRPr>
            </a:lvl1pPr>
          </a:lstStyle>
          <a:p>
            <a:pPr lvl="0"/>
            <a:r>
              <a:rPr lang="en-GB"/>
              <a:t>Example 3</a:t>
            </a:r>
            <a:endParaRPr lang="en-US"/>
          </a:p>
        </p:txBody>
      </p:sp>
      <p:pic>
        <p:nvPicPr>
          <p:cNvPr id="13" name="Picture 1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9DD499C-21D4-3049-0CE9-67D8860B21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23" y="6146056"/>
            <a:ext cx="585971" cy="197518"/>
          </a:xfrm>
          <a:prstGeom prst="rect">
            <a:avLst/>
          </a:prstGeom>
        </p:spPr>
      </p:pic>
      <p:sp>
        <p:nvSpPr>
          <p:cNvPr id="17" name="Rectangle 7">
            <a:extLst>
              <a:ext uri="{FF2B5EF4-FFF2-40B4-BE49-F238E27FC236}">
                <a16:creationId xmlns:a16="http://schemas.microsoft.com/office/drawing/2014/main" id="{D73E01DB-6802-DFD8-6FEC-695065F371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0"/>
            <a:ext cx="3796940" cy="6858000"/>
          </a:xfrm>
          <a:custGeom>
            <a:avLst/>
            <a:gdLst>
              <a:gd name="connsiteX0" fmla="*/ 0 w 3796940"/>
              <a:gd name="connsiteY0" fmla="*/ 0 h 6858000"/>
              <a:gd name="connsiteX1" fmla="*/ 3796940 w 3796940"/>
              <a:gd name="connsiteY1" fmla="*/ 0 h 6858000"/>
              <a:gd name="connsiteX2" fmla="*/ 3796940 w 3796940"/>
              <a:gd name="connsiteY2" fmla="*/ 6858000 h 6858000"/>
              <a:gd name="connsiteX3" fmla="*/ 0 w 3796940"/>
              <a:gd name="connsiteY3" fmla="*/ 6858000 h 6858000"/>
              <a:gd name="connsiteX4" fmla="*/ 0 w 3796940"/>
              <a:gd name="connsiteY4" fmla="*/ 0 h 6858000"/>
              <a:gd name="connsiteX0" fmla="*/ 0 w 3796940"/>
              <a:gd name="connsiteY0" fmla="*/ 0 h 6858000"/>
              <a:gd name="connsiteX1" fmla="*/ 3253732 w 3796940"/>
              <a:gd name="connsiteY1" fmla="*/ 0 h 6858000"/>
              <a:gd name="connsiteX2" fmla="*/ 3796940 w 3796940"/>
              <a:gd name="connsiteY2" fmla="*/ 6858000 h 6858000"/>
              <a:gd name="connsiteX3" fmla="*/ 0 w 3796940"/>
              <a:gd name="connsiteY3" fmla="*/ 6858000 h 6858000"/>
              <a:gd name="connsiteX4" fmla="*/ 0 w 379694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96940" h="6858000">
                <a:moveTo>
                  <a:pt x="0" y="0"/>
                </a:moveTo>
                <a:lnTo>
                  <a:pt x="3253732" y="0"/>
                </a:lnTo>
                <a:lnTo>
                  <a:pt x="379694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pic>
        <p:nvPicPr>
          <p:cNvPr id="18" name="Picture 1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9DD499C-21D4-3049-0CE9-67D8860B21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23" y="6146056"/>
            <a:ext cx="585971" cy="197518"/>
          </a:xfrm>
          <a:prstGeom prst="rect">
            <a:avLst/>
          </a:prstGeom>
        </p:spPr>
      </p:pic>
      <p:sp>
        <p:nvSpPr>
          <p:cNvPr id="24" name="Rectangle 7">
            <a:extLst>
              <a:ext uri="{FF2B5EF4-FFF2-40B4-BE49-F238E27FC236}">
                <a16:creationId xmlns:a16="http://schemas.microsoft.com/office/drawing/2014/main" id="{61A0DDAB-8E28-0A0F-E82F-073DEE6109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0"/>
            <a:ext cx="3796940" cy="6858000"/>
          </a:xfrm>
          <a:custGeom>
            <a:avLst/>
            <a:gdLst>
              <a:gd name="connsiteX0" fmla="*/ 0 w 3796940"/>
              <a:gd name="connsiteY0" fmla="*/ 0 h 6858000"/>
              <a:gd name="connsiteX1" fmla="*/ 3796940 w 3796940"/>
              <a:gd name="connsiteY1" fmla="*/ 0 h 6858000"/>
              <a:gd name="connsiteX2" fmla="*/ 3796940 w 3796940"/>
              <a:gd name="connsiteY2" fmla="*/ 6858000 h 6858000"/>
              <a:gd name="connsiteX3" fmla="*/ 0 w 3796940"/>
              <a:gd name="connsiteY3" fmla="*/ 6858000 h 6858000"/>
              <a:gd name="connsiteX4" fmla="*/ 0 w 3796940"/>
              <a:gd name="connsiteY4" fmla="*/ 0 h 6858000"/>
              <a:gd name="connsiteX0" fmla="*/ 0 w 3796940"/>
              <a:gd name="connsiteY0" fmla="*/ 0 h 6858000"/>
              <a:gd name="connsiteX1" fmla="*/ 3253732 w 3796940"/>
              <a:gd name="connsiteY1" fmla="*/ 0 h 6858000"/>
              <a:gd name="connsiteX2" fmla="*/ 3796940 w 3796940"/>
              <a:gd name="connsiteY2" fmla="*/ 6858000 h 6858000"/>
              <a:gd name="connsiteX3" fmla="*/ 0 w 3796940"/>
              <a:gd name="connsiteY3" fmla="*/ 6858000 h 6858000"/>
              <a:gd name="connsiteX4" fmla="*/ 0 w 379694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96940" h="6858000">
                <a:moveTo>
                  <a:pt x="0" y="0"/>
                </a:moveTo>
                <a:lnTo>
                  <a:pt x="3253732" y="0"/>
                </a:lnTo>
                <a:lnTo>
                  <a:pt x="379694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pic>
        <p:nvPicPr>
          <p:cNvPr id="25" name="Picture 2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187C572-9A59-D420-71C8-F258AAC2D0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23" y="6146056"/>
            <a:ext cx="585971" cy="197518"/>
          </a:xfrm>
          <a:prstGeom prst="rect">
            <a:avLst/>
          </a:prstGeom>
        </p:spPr>
      </p:pic>
      <p:sp>
        <p:nvSpPr>
          <p:cNvPr id="27" name="Rectangle 7">
            <a:extLst>
              <a:ext uri="{FF2B5EF4-FFF2-40B4-BE49-F238E27FC236}">
                <a16:creationId xmlns:a16="http://schemas.microsoft.com/office/drawing/2014/main" id="{A9FB08EA-3095-8E06-DD44-33150F508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3796940" cy="6858000"/>
          </a:xfrm>
          <a:custGeom>
            <a:avLst/>
            <a:gdLst>
              <a:gd name="connsiteX0" fmla="*/ 0 w 3796940"/>
              <a:gd name="connsiteY0" fmla="*/ 0 h 6858000"/>
              <a:gd name="connsiteX1" fmla="*/ 3796940 w 3796940"/>
              <a:gd name="connsiteY1" fmla="*/ 0 h 6858000"/>
              <a:gd name="connsiteX2" fmla="*/ 3796940 w 3796940"/>
              <a:gd name="connsiteY2" fmla="*/ 6858000 h 6858000"/>
              <a:gd name="connsiteX3" fmla="*/ 0 w 3796940"/>
              <a:gd name="connsiteY3" fmla="*/ 6858000 h 6858000"/>
              <a:gd name="connsiteX4" fmla="*/ 0 w 3796940"/>
              <a:gd name="connsiteY4" fmla="*/ 0 h 6858000"/>
              <a:gd name="connsiteX0" fmla="*/ 0 w 3796940"/>
              <a:gd name="connsiteY0" fmla="*/ 0 h 6858000"/>
              <a:gd name="connsiteX1" fmla="*/ 3253732 w 3796940"/>
              <a:gd name="connsiteY1" fmla="*/ 0 h 6858000"/>
              <a:gd name="connsiteX2" fmla="*/ 3796940 w 3796940"/>
              <a:gd name="connsiteY2" fmla="*/ 6858000 h 6858000"/>
              <a:gd name="connsiteX3" fmla="*/ 0 w 3796940"/>
              <a:gd name="connsiteY3" fmla="*/ 6858000 h 6858000"/>
              <a:gd name="connsiteX4" fmla="*/ 0 w 379694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96940" h="6858000">
                <a:moveTo>
                  <a:pt x="0" y="0"/>
                </a:moveTo>
                <a:lnTo>
                  <a:pt x="3253732" y="0"/>
                </a:lnTo>
                <a:lnTo>
                  <a:pt x="379694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ED266A55-362B-7E2B-7F9C-26AC7CE3B8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9924" y="6146056"/>
            <a:ext cx="585971" cy="197518"/>
          </a:xfrm>
          <a:prstGeom prst="rect">
            <a:avLst/>
          </a:prstGeom>
        </p:spPr>
      </p:pic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A2A0BDD5-27D4-3128-5193-80C4DFF73FF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18518" y="1226521"/>
            <a:ext cx="7496175" cy="1117600"/>
          </a:xfrm>
        </p:spPr>
        <p:txBody>
          <a:bodyPr>
            <a:normAutofit/>
          </a:bodyPr>
          <a:lstStyle>
            <a:lvl1pPr>
              <a:defRPr sz="1800">
                <a:latin typeface="+mn-lt"/>
                <a:ea typeface="Inter SemiBold" panose="02000503000000020004" pitchFamily="2" charset="0"/>
              </a:defRPr>
            </a:lvl1pPr>
          </a:lstStyle>
          <a:p>
            <a:r>
              <a:rPr lang="en-GB">
                <a:solidFill>
                  <a:srgbClr val="0E0E0E"/>
                </a:solidFill>
                <a:latin typeface="+mn-lt"/>
              </a:rPr>
              <a:t>Please use this space to insert written content as required</a:t>
            </a:r>
            <a:endParaRPr lang="en-GB">
              <a:solidFill>
                <a:srgbClr val="0E0E0E"/>
              </a:solidFill>
              <a:latin typeface="Lato" panose="020F0502020204030203" pitchFamily="34" charset="77"/>
            </a:endParaRPr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C943901F-1B66-43BA-F592-D233A8B6F7A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18518" y="3155384"/>
            <a:ext cx="7496175" cy="111760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GB" sz="1800" dirty="0">
                <a:solidFill>
                  <a:srgbClr val="0E0E0E"/>
                </a:solidFill>
                <a:latin typeface="+mn-lt"/>
                <a:ea typeface="Inter SemiBold" panose="02000503000000020004" pitchFamily="2" charset="0"/>
              </a:defRPr>
            </a:lvl1pPr>
          </a:lstStyle>
          <a:p>
            <a:pPr lvl="0"/>
            <a:r>
              <a:rPr lang="en-GB">
                <a:solidFill>
                  <a:srgbClr val="0E0E0E"/>
                </a:solidFill>
                <a:latin typeface="+mn-lt"/>
              </a:rPr>
              <a:t>Please use this space to insert written content as required</a:t>
            </a:r>
            <a:endParaRPr lang="en-GB">
              <a:solidFill>
                <a:srgbClr val="0E0E0E"/>
              </a:solidFill>
              <a:latin typeface="Lato" panose="020F0502020204030203" pitchFamily="34" charset="77"/>
            </a:endParaRP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DF95E135-FDFD-BA6C-B4FA-547D5583589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17963" y="5072350"/>
            <a:ext cx="7496175" cy="1117600"/>
          </a:xfrm>
        </p:spPr>
        <p:txBody>
          <a:bodyPr>
            <a:normAutofit/>
          </a:bodyPr>
          <a:lstStyle>
            <a:lvl1pPr>
              <a:defRPr sz="1800">
                <a:latin typeface="+mn-lt"/>
              </a:defRPr>
            </a:lvl1pPr>
          </a:lstStyle>
          <a:p>
            <a:r>
              <a:rPr lang="en-GB">
                <a:solidFill>
                  <a:srgbClr val="0E0E0E"/>
                </a:solidFill>
                <a:latin typeface="+mn-lt"/>
              </a:rPr>
              <a:t>Please use this space to insert written content as required</a:t>
            </a:r>
            <a:endParaRPr lang="en-GB">
              <a:solidFill>
                <a:srgbClr val="0E0E0E"/>
              </a:solidFill>
              <a:latin typeface="Lato" panose="020F0502020204030203" pitchFamily="34" charset="77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0CE1FB-B1AB-6227-CED7-2069727E96D5}"/>
              </a:ext>
            </a:extLst>
          </p:cNvPr>
          <p:cNvSpPr txBox="1">
            <a:spLocks/>
          </p:cNvSpPr>
          <p:nvPr userDrawn="1"/>
        </p:nvSpPr>
        <p:spPr>
          <a:xfrm>
            <a:off x="4706667" y="6161011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b="1" smtClean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 b="1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037446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Image (Te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9D6532A7-2381-C31B-2DC2-6BFF6B382F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" y="0"/>
            <a:ext cx="423702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1" name="Picture Placeholder 11">
            <a:extLst>
              <a:ext uri="{FF2B5EF4-FFF2-40B4-BE49-F238E27FC236}">
                <a16:creationId xmlns:a16="http://schemas.microsoft.com/office/drawing/2014/main" id="{3AC38256-C8D9-6119-42DD-A10574D38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929468" y="-4527"/>
            <a:ext cx="4905895" cy="6867054"/>
          </a:xfrm>
          <a:custGeom>
            <a:avLst/>
            <a:gdLst>
              <a:gd name="connsiteX0" fmla="*/ 0 w 4905895"/>
              <a:gd name="connsiteY0" fmla="*/ 0 h 6858000"/>
              <a:gd name="connsiteX1" fmla="*/ 4905895 w 4905895"/>
              <a:gd name="connsiteY1" fmla="*/ 0 h 6858000"/>
              <a:gd name="connsiteX2" fmla="*/ 4905895 w 4905895"/>
              <a:gd name="connsiteY2" fmla="*/ 6858000 h 6858000"/>
              <a:gd name="connsiteX3" fmla="*/ 0 w 4905895"/>
              <a:gd name="connsiteY3" fmla="*/ 6858000 h 6858000"/>
              <a:gd name="connsiteX4" fmla="*/ 0 w 4905895"/>
              <a:gd name="connsiteY4" fmla="*/ 0 h 6858000"/>
              <a:gd name="connsiteX0" fmla="*/ 941561 w 4905895"/>
              <a:gd name="connsiteY0" fmla="*/ 0 h 6867054"/>
              <a:gd name="connsiteX1" fmla="*/ 4905895 w 4905895"/>
              <a:gd name="connsiteY1" fmla="*/ 9054 h 6867054"/>
              <a:gd name="connsiteX2" fmla="*/ 4905895 w 4905895"/>
              <a:gd name="connsiteY2" fmla="*/ 6867054 h 6867054"/>
              <a:gd name="connsiteX3" fmla="*/ 0 w 4905895"/>
              <a:gd name="connsiteY3" fmla="*/ 6867054 h 6867054"/>
              <a:gd name="connsiteX4" fmla="*/ 941561 w 4905895"/>
              <a:gd name="connsiteY4" fmla="*/ 0 h 6867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05895" h="6867054">
                <a:moveTo>
                  <a:pt x="941561" y="0"/>
                </a:moveTo>
                <a:lnTo>
                  <a:pt x="4905895" y="9054"/>
                </a:lnTo>
                <a:lnTo>
                  <a:pt x="4905895" y="6867054"/>
                </a:lnTo>
                <a:lnTo>
                  <a:pt x="0" y="6867054"/>
                </a:lnTo>
                <a:lnTo>
                  <a:pt x="941561" y="0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D69804D-586D-7C4C-BAE5-0FAC1C8A9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835363" y="6791"/>
            <a:ext cx="4356636" cy="6858000"/>
          </a:xfrm>
          <a:prstGeom prst="rect">
            <a:avLst/>
          </a:prstGeom>
          <a:solidFill>
            <a:srgbClr val="F7F4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DF62BF7-BCB5-6E40-BF7A-8FE36C62722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47672" y="697027"/>
            <a:ext cx="3305895" cy="1109207"/>
          </a:xfrm>
        </p:spPr>
        <p:txBody>
          <a:bodyPr/>
          <a:lstStyle>
            <a:lvl1pPr>
              <a:defRPr sz="2800" b="1">
                <a:solidFill>
                  <a:srgbClr val="222222"/>
                </a:solidFill>
                <a:latin typeface="+mj-lt"/>
              </a:defRPr>
            </a:lvl1pPr>
          </a:lstStyle>
          <a:p>
            <a:pPr lvl="0"/>
            <a:r>
              <a:rPr lang="en-GB"/>
              <a:t>This is a sample quote layout page</a:t>
            </a:r>
            <a:endParaRPr lang="en-US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C1AC07EA-B101-2B47-93F9-A49290842AE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8228" y="2448783"/>
            <a:ext cx="3305339" cy="1109207"/>
          </a:xfrm>
        </p:spPr>
        <p:txBody>
          <a:bodyPr>
            <a:normAutofit/>
          </a:bodyPr>
          <a:lstStyle>
            <a:lvl1pPr>
              <a:defRPr sz="1800" b="0" i="0">
                <a:latin typeface="+mn-lt"/>
                <a:ea typeface="Inter" panose="02000503000000020004" pitchFamily="2" charset="0"/>
              </a:defRPr>
            </a:lvl1pPr>
          </a:lstStyle>
          <a:p>
            <a:r>
              <a:rPr lang="en-GB">
                <a:solidFill>
                  <a:srgbClr val="0E0E0E"/>
                </a:solidFill>
                <a:latin typeface="+mn-lt"/>
              </a:rPr>
              <a:t>“Insert quote or other important information to highlight here.”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04346E8A-9F1F-9146-9406-50ECCE3E29D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48228" y="3926072"/>
            <a:ext cx="3305339" cy="1220117"/>
          </a:xfrm>
        </p:spPr>
        <p:txBody>
          <a:bodyPr>
            <a:normAutofit/>
          </a:bodyPr>
          <a:lstStyle>
            <a:lvl1pPr>
              <a:defRPr sz="1800" b="0" i="0">
                <a:latin typeface="+mn-lt"/>
                <a:ea typeface="Inter" panose="02000503000000020004" pitchFamily="2" charset="0"/>
              </a:defRPr>
            </a:lvl1pPr>
          </a:lstStyle>
          <a:p>
            <a:r>
              <a:rPr lang="en-GB">
                <a:solidFill>
                  <a:srgbClr val="0E0E0E"/>
                </a:solidFill>
                <a:latin typeface="+mn-lt"/>
              </a:rPr>
              <a:t>Insert name and job title here</a:t>
            </a:r>
          </a:p>
          <a:p>
            <a:endParaRPr lang="en-GB">
              <a:solidFill>
                <a:srgbClr val="0E0E0E"/>
              </a:solidFill>
              <a:latin typeface="Lato" panose="020F0502020204030203" pitchFamily="34" charset="77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70CE413-9FF6-C607-D9B2-C926631A96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9924" y="6146056"/>
            <a:ext cx="585971" cy="197518"/>
          </a:xfrm>
          <a:prstGeom prst="rect">
            <a:avLst/>
          </a:prstGeom>
        </p:spPr>
      </p:pic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E091A5FD-DE51-7D8F-4AC8-62B9DB8577DA}"/>
              </a:ext>
            </a:extLst>
          </p:cNvPr>
          <p:cNvSpPr txBox="1">
            <a:spLocks/>
          </p:cNvSpPr>
          <p:nvPr userDrawn="1"/>
        </p:nvSpPr>
        <p:spPr>
          <a:xfrm>
            <a:off x="4706667" y="6161011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b="1" smtClean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 b="1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243870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Image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F2988EB-0ED3-084C-A870-1F77059769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9054"/>
            <a:ext cx="4237023" cy="6858000"/>
          </a:xfrm>
          <a:prstGeom prst="rect">
            <a:avLst/>
          </a:prstGeom>
          <a:solidFill>
            <a:srgbClr val="0043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D69804D-586D-7C4C-BAE5-0FAC1C8A9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835983" y="0"/>
            <a:ext cx="4356017" cy="6858000"/>
          </a:xfrm>
          <a:prstGeom prst="rect">
            <a:avLst/>
          </a:prstGeom>
          <a:solidFill>
            <a:srgbClr val="F7F4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DF62BF7-BCB5-6E40-BF7A-8FE36C62722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47672" y="697027"/>
            <a:ext cx="3305895" cy="1109207"/>
          </a:xfrm>
        </p:spPr>
        <p:txBody>
          <a:bodyPr/>
          <a:lstStyle>
            <a:lvl1pPr>
              <a:defRPr sz="2800" b="1" i="0">
                <a:solidFill>
                  <a:schemeClr val="tx1"/>
                </a:solidFill>
                <a:latin typeface="Lora SemiBold" pitchFamily="2" charset="77"/>
              </a:defRPr>
            </a:lvl1pPr>
          </a:lstStyle>
          <a:p>
            <a:pPr lvl="0"/>
            <a:r>
              <a:rPr lang="en-GB"/>
              <a:t>This is a sample quote layout page</a:t>
            </a:r>
            <a:endParaRPr lang="en-US"/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6AB867DE-1E97-720D-D158-1654870BFA92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1" name="Picture Placeholder 11">
            <a:extLst>
              <a:ext uri="{FF2B5EF4-FFF2-40B4-BE49-F238E27FC236}">
                <a16:creationId xmlns:a16="http://schemas.microsoft.com/office/drawing/2014/main" id="{3AC38256-C8D9-6119-42DD-A10574D38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930088" y="-9054"/>
            <a:ext cx="4905895" cy="6867054"/>
          </a:xfrm>
          <a:custGeom>
            <a:avLst/>
            <a:gdLst>
              <a:gd name="connsiteX0" fmla="*/ 0 w 4905895"/>
              <a:gd name="connsiteY0" fmla="*/ 0 h 6858000"/>
              <a:gd name="connsiteX1" fmla="*/ 4905895 w 4905895"/>
              <a:gd name="connsiteY1" fmla="*/ 0 h 6858000"/>
              <a:gd name="connsiteX2" fmla="*/ 4905895 w 4905895"/>
              <a:gd name="connsiteY2" fmla="*/ 6858000 h 6858000"/>
              <a:gd name="connsiteX3" fmla="*/ 0 w 4905895"/>
              <a:gd name="connsiteY3" fmla="*/ 6858000 h 6858000"/>
              <a:gd name="connsiteX4" fmla="*/ 0 w 4905895"/>
              <a:gd name="connsiteY4" fmla="*/ 0 h 6858000"/>
              <a:gd name="connsiteX0" fmla="*/ 941561 w 4905895"/>
              <a:gd name="connsiteY0" fmla="*/ 0 h 6867054"/>
              <a:gd name="connsiteX1" fmla="*/ 4905895 w 4905895"/>
              <a:gd name="connsiteY1" fmla="*/ 9054 h 6867054"/>
              <a:gd name="connsiteX2" fmla="*/ 4905895 w 4905895"/>
              <a:gd name="connsiteY2" fmla="*/ 6867054 h 6867054"/>
              <a:gd name="connsiteX3" fmla="*/ 0 w 4905895"/>
              <a:gd name="connsiteY3" fmla="*/ 6867054 h 6867054"/>
              <a:gd name="connsiteX4" fmla="*/ 941561 w 4905895"/>
              <a:gd name="connsiteY4" fmla="*/ 0 h 6867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05895" h="6867054">
                <a:moveTo>
                  <a:pt x="941561" y="0"/>
                </a:moveTo>
                <a:lnTo>
                  <a:pt x="4905895" y="9054"/>
                </a:lnTo>
                <a:lnTo>
                  <a:pt x="4905895" y="6867054"/>
                </a:lnTo>
                <a:lnTo>
                  <a:pt x="0" y="6867054"/>
                </a:lnTo>
                <a:lnTo>
                  <a:pt x="941561" y="0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id="{6AB867DE-1E97-720D-D158-1654870BFA92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7" name="Slide Number Placeholder 3">
            <a:extLst>
              <a:ext uri="{FF2B5EF4-FFF2-40B4-BE49-F238E27FC236}">
                <a16:creationId xmlns:a16="http://schemas.microsoft.com/office/drawing/2014/main" id="{6BAE15BA-2193-296B-8642-DB0B39937A30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20" name="Slide Number Placeholder 3">
            <a:extLst>
              <a:ext uri="{FF2B5EF4-FFF2-40B4-BE49-F238E27FC236}">
                <a16:creationId xmlns:a16="http://schemas.microsoft.com/office/drawing/2014/main" id="{97126ACB-6B72-1A59-AFD0-B7E5EEC9E6E1}"/>
              </a:ext>
            </a:extLst>
          </p:cNvPr>
          <p:cNvSpPr txBox="1">
            <a:spLocks/>
          </p:cNvSpPr>
          <p:nvPr userDrawn="1"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80A8262E-7C1D-FBC5-5186-2C109D60EE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9924" y="6146056"/>
            <a:ext cx="585971" cy="197518"/>
          </a:xfrm>
          <a:prstGeom prst="rect">
            <a:avLst/>
          </a:prstGeom>
        </p:spPr>
      </p:pic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76407579-E86A-AE02-6226-DB1307313E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8228" y="2448783"/>
            <a:ext cx="3305339" cy="1109207"/>
          </a:xfrm>
        </p:spPr>
        <p:txBody>
          <a:bodyPr>
            <a:normAutofit/>
          </a:bodyPr>
          <a:lstStyle>
            <a:lvl1pPr>
              <a:defRPr sz="1800" b="0" i="0">
                <a:latin typeface="+mn-lt"/>
                <a:ea typeface="Inter" panose="02000503000000020004" pitchFamily="2" charset="0"/>
              </a:defRPr>
            </a:lvl1pPr>
          </a:lstStyle>
          <a:p>
            <a:r>
              <a:rPr lang="en-GB">
                <a:solidFill>
                  <a:srgbClr val="0E0E0E"/>
                </a:solidFill>
                <a:latin typeface="+mn-lt"/>
              </a:rPr>
              <a:t>“Insert quote or other important information to highlight here.”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72692D05-3C72-A127-0E6A-B193CDCC600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48228" y="3926072"/>
            <a:ext cx="3305339" cy="1220117"/>
          </a:xfrm>
        </p:spPr>
        <p:txBody>
          <a:bodyPr>
            <a:normAutofit/>
          </a:bodyPr>
          <a:lstStyle>
            <a:lvl1pPr>
              <a:defRPr sz="1800" b="0" i="0">
                <a:latin typeface="+mn-lt"/>
                <a:ea typeface="Inter" panose="02000503000000020004" pitchFamily="2" charset="0"/>
              </a:defRPr>
            </a:lvl1pPr>
          </a:lstStyle>
          <a:p>
            <a:r>
              <a:rPr lang="en-GB">
                <a:solidFill>
                  <a:srgbClr val="0E0E0E"/>
                </a:solidFill>
                <a:latin typeface="+mn-lt"/>
              </a:rPr>
              <a:t>Insert name and job title here</a:t>
            </a:r>
          </a:p>
          <a:p>
            <a:endParaRPr lang="en-GB">
              <a:solidFill>
                <a:srgbClr val="0E0E0E"/>
              </a:solidFill>
              <a:latin typeface="Lato" panose="020F0502020204030203" pitchFamily="34" charset="77"/>
            </a:endParaRP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934B09F7-FA91-2376-5164-457A8BF62DF6}"/>
              </a:ext>
            </a:extLst>
          </p:cNvPr>
          <p:cNvSpPr txBox="1">
            <a:spLocks/>
          </p:cNvSpPr>
          <p:nvPr userDrawn="1"/>
        </p:nvSpPr>
        <p:spPr>
          <a:xfrm>
            <a:off x="4706667" y="6161011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b="1" smtClean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 b="1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175888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 Image (Te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FAD400DA-183B-B416-6ECA-CDFE2EDB42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" y="0"/>
            <a:ext cx="423702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75A84D0F-2196-DF89-C270-C10DF42B45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929467" y="0"/>
            <a:ext cx="4905895" cy="6867054"/>
          </a:xfrm>
          <a:custGeom>
            <a:avLst/>
            <a:gdLst>
              <a:gd name="connsiteX0" fmla="*/ 0 w 4905895"/>
              <a:gd name="connsiteY0" fmla="*/ 0 h 6858000"/>
              <a:gd name="connsiteX1" fmla="*/ 4905895 w 4905895"/>
              <a:gd name="connsiteY1" fmla="*/ 0 h 6858000"/>
              <a:gd name="connsiteX2" fmla="*/ 4905895 w 4905895"/>
              <a:gd name="connsiteY2" fmla="*/ 6858000 h 6858000"/>
              <a:gd name="connsiteX3" fmla="*/ 0 w 4905895"/>
              <a:gd name="connsiteY3" fmla="*/ 6858000 h 6858000"/>
              <a:gd name="connsiteX4" fmla="*/ 0 w 4905895"/>
              <a:gd name="connsiteY4" fmla="*/ 0 h 6858000"/>
              <a:gd name="connsiteX0" fmla="*/ 941561 w 4905895"/>
              <a:gd name="connsiteY0" fmla="*/ 0 h 6867054"/>
              <a:gd name="connsiteX1" fmla="*/ 4905895 w 4905895"/>
              <a:gd name="connsiteY1" fmla="*/ 9054 h 6867054"/>
              <a:gd name="connsiteX2" fmla="*/ 4905895 w 4905895"/>
              <a:gd name="connsiteY2" fmla="*/ 6867054 h 6867054"/>
              <a:gd name="connsiteX3" fmla="*/ 0 w 4905895"/>
              <a:gd name="connsiteY3" fmla="*/ 6867054 h 6867054"/>
              <a:gd name="connsiteX4" fmla="*/ 941561 w 4905895"/>
              <a:gd name="connsiteY4" fmla="*/ 0 h 6867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05895" h="6867054">
                <a:moveTo>
                  <a:pt x="941561" y="0"/>
                </a:moveTo>
                <a:lnTo>
                  <a:pt x="4905895" y="9054"/>
                </a:lnTo>
                <a:lnTo>
                  <a:pt x="4905895" y="6867054"/>
                </a:lnTo>
                <a:lnTo>
                  <a:pt x="0" y="6867054"/>
                </a:lnTo>
                <a:lnTo>
                  <a:pt x="941561" y="0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BAD4AF8-AA18-5A42-BB2F-5211ADA7E94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6384" y="697028"/>
            <a:ext cx="2433083" cy="4190385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solidFill>
                  <a:schemeClr val="bg1"/>
                </a:solidFill>
                <a:latin typeface="Lora SemiBold" pitchFamily="2" charset="77"/>
              </a:defRPr>
            </a:lvl1pPr>
          </a:lstStyle>
          <a:p>
            <a:r>
              <a:rPr lang="en-US"/>
              <a:t>This is a sample page layout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D69804D-586D-7C4C-BAE5-0FAC1C8A9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835362" y="0"/>
            <a:ext cx="4356637" cy="6858000"/>
          </a:xfrm>
          <a:prstGeom prst="rect">
            <a:avLst/>
          </a:prstGeom>
          <a:solidFill>
            <a:srgbClr val="F7F4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F62BF7-BCB5-6E40-BF7A-8FE36C62722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47673" y="697028"/>
            <a:ext cx="2863332" cy="741776"/>
          </a:xfrm>
        </p:spPr>
        <p:txBody>
          <a:bodyPr/>
          <a:lstStyle>
            <a:lvl1pPr>
              <a:defRPr sz="2800" b="1" i="0">
                <a:latin typeface="+mj-lt"/>
                <a:ea typeface="Inter SemiBold" panose="02000503000000020004" pitchFamily="2" charset="0"/>
              </a:defRPr>
            </a:lvl1pPr>
          </a:lstStyle>
          <a:p>
            <a:pPr lvl="0"/>
            <a:r>
              <a:rPr lang="en-GB"/>
              <a:t>Example 1</a:t>
            </a:r>
            <a:endParaRPr lang="en-US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CBB12C6A-B190-0441-8AB6-F4FCE56171C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47673" y="3231365"/>
            <a:ext cx="2863332" cy="741776"/>
          </a:xfrm>
        </p:spPr>
        <p:txBody>
          <a:bodyPr/>
          <a:lstStyle>
            <a:lvl1pPr>
              <a:defRPr sz="2800" b="1" i="0">
                <a:latin typeface="+mj-lt"/>
                <a:ea typeface="Inter SemiBold" panose="02000503000000020004" pitchFamily="2" charset="0"/>
              </a:defRPr>
            </a:lvl1pPr>
          </a:lstStyle>
          <a:p>
            <a:pPr lvl="0"/>
            <a:r>
              <a:rPr lang="en-GB"/>
              <a:t>Example 2</a:t>
            </a:r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78166AC-89E6-95FC-9FA7-C87859540E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9923" y="6146056"/>
            <a:ext cx="585971" cy="197518"/>
          </a:xfrm>
          <a:prstGeom prst="rect">
            <a:avLst/>
          </a:prstGeom>
        </p:spPr>
      </p:pic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5E236098-C915-0533-0191-5EBDF88E0BB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8228" y="1452117"/>
            <a:ext cx="3447388" cy="1220117"/>
          </a:xfrm>
        </p:spPr>
        <p:txBody>
          <a:bodyPr>
            <a:normAutofit/>
          </a:bodyPr>
          <a:lstStyle>
            <a:lvl1pPr>
              <a:defRPr sz="1800" b="0" i="0">
                <a:latin typeface="+mn-lt"/>
                <a:ea typeface="Inter" panose="02000503000000020004" pitchFamily="2" charset="0"/>
              </a:defRPr>
            </a:lvl1pPr>
          </a:lstStyle>
          <a:p>
            <a:r>
              <a:rPr lang="en-GB">
                <a:solidFill>
                  <a:srgbClr val="0E0E0E"/>
                </a:solidFill>
                <a:latin typeface="+mn-lt"/>
              </a:rPr>
              <a:t>Please use this space to insert written content as required 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FFB2A313-9F49-955D-B3D2-D53804BF65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48228" y="3986454"/>
            <a:ext cx="3447388" cy="1220117"/>
          </a:xfrm>
        </p:spPr>
        <p:txBody>
          <a:bodyPr>
            <a:normAutofit/>
          </a:bodyPr>
          <a:lstStyle>
            <a:lvl1pPr>
              <a:defRPr sz="1800" b="0" i="0">
                <a:latin typeface="+mn-lt"/>
                <a:ea typeface="Inter" panose="02000503000000020004" pitchFamily="2" charset="0"/>
              </a:defRPr>
            </a:lvl1pPr>
          </a:lstStyle>
          <a:p>
            <a:r>
              <a:rPr lang="en-GB">
                <a:solidFill>
                  <a:srgbClr val="0E0E0E"/>
                </a:solidFill>
                <a:latin typeface="+mn-lt"/>
              </a:rPr>
              <a:t>Please use this space to insert written content as required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0A0E0E6C-B125-4C35-766B-79A925BCF132}"/>
              </a:ext>
            </a:extLst>
          </p:cNvPr>
          <p:cNvSpPr txBox="1">
            <a:spLocks/>
          </p:cNvSpPr>
          <p:nvPr userDrawn="1"/>
        </p:nvSpPr>
        <p:spPr>
          <a:xfrm>
            <a:off x="4706667" y="6161011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b="1" smtClean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 b="1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47266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xample Image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A2377DF3-4D27-DDA6-BD49-0C83FFDFC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9054"/>
            <a:ext cx="4237023" cy="6858000"/>
          </a:xfrm>
          <a:prstGeom prst="rect">
            <a:avLst/>
          </a:prstGeom>
          <a:solidFill>
            <a:srgbClr val="0043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BAD4AF8-AA18-5A42-BB2F-5211ADA7E94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6384" y="697028"/>
            <a:ext cx="2433083" cy="4190385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solidFill>
                  <a:schemeClr val="bg1"/>
                </a:solidFill>
                <a:latin typeface="Lora SemiBold" pitchFamily="2" charset="77"/>
              </a:defRPr>
            </a:lvl1pPr>
          </a:lstStyle>
          <a:p>
            <a:r>
              <a:rPr lang="en-US"/>
              <a:t>This is a sample page layout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D69804D-586D-7C4C-BAE5-0FAC1C8A9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835362" y="0"/>
            <a:ext cx="4356637" cy="6858000"/>
          </a:xfrm>
          <a:prstGeom prst="rect">
            <a:avLst/>
          </a:prstGeom>
          <a:solidFill>
            <a:srgbClr val="F7F4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F62BF7-BCB5-6E40-BF7A-8FE36C62722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47673" y="697028"/>
            <a:ext cx="2863332" cy="741776"/>
          </a:xfrm>
        </p:spPr>
        <p:txBody>
          <a:bodyPr/>
          <a:lstStyle>
            <a:lvl1pPr>
              <a:defRPr sz="2800" b="1" i="0">
                <a:latin typeface="+mj-lt"/>
                <a:ea typeface="Inter SemiBold" panose="02000503000000020004" pitchFamily="2" charset="0"/>
              </a:defRPr>
            </a:lvl1pPr>
          </a:lstStyle>
          <a:p>
            <a:pPr lvl="0"/>
            <a:r>
              <a:rPr lang="en-GB"/>
              <a:t>Example 1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AC07EA-B101-2B47-93F9-A49290842AE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8228" y="1452117"/>
            <a:ext cx="3447388" cy="1220117"/>
          </a:xfrm>
        </p:spPr>
        <p:txBody>
          <a:bodyPr>
            <a:normAutofit/>
          </a:bodyPr>
          <a:lstStyle>
            <a:lvl1pPr>
              <a:defRPr sz="1800" b="0" i="0">
                <a:latin typeface="+mn-lt"/>
                <a:ea typeface="Inter" panose="02000503000000020004" pitchFamily="2" charset="0"/>
              </a:defRPr>
            </a:lvl1pPr>
          </a:lstStyle>
          <a:p>
            <a:r>
              <a:rPr lang="en-GB">
                <a:solidFill>
                  <a:srgbClr val="0E0E0E"/>
                </a:solidFill>
                <a:latin typeface="+mn-lt"/>
              </a:rPr>
              <a:t>Please use this space to insert written content as required 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CBB12C6A-B190-0441-8AB6-F4FCE56171C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47673" y="3231365"/>
            <a:ext cx="2863332" cy="741776"/>
          </a:xfrm>
        </p:spPr>
        <p:txBody>
          <a:bodyPr/>
          <a:lstStyle>
            <a:lvl1pPr>
              <a:defRPr sz="2800" b="1" i="0">
                <a:latin typeface="+mj-lt"/>
                <a:ea typeface="Inter SemiBold" panose="02000503000000020004" pitchFamily="2" charset="0"/>
              </a:defRPr>
            </a:lvl1pPr>
          </a:lstStyle>
          <a:p>
            <a:pPr lvl="0"/>
            <a:r>
              <a:rPr lang="en-GB"/>
              <a:t>Example 2</a:t>
            </a:r>
            <a:endParaRPr lang="en-US"/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04346E8A-9F1F-9146-9406-50ECCE3E29D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48228" y="3986454"/>
            <a:ext cx="3447388" cy="1220117"/>
          </a:xfrm>
        </p:spPr>
        <p:txBody>
          <a:bodyPr>
            <a:normAutofit/>
          </a:bodyPr>
          <a:lstStyle>
            <a:lvl1pPr>
              <a:defRPr sz="1800" b="0" i="0">
                <a:latin typeface="+mn-lt"/>
                <a:ea typeface="Inter" panose="02000503000000020004" pitchFamily="2" charset="0"/>
              </a:defRPr>
            </a:lvl1pPr>
          </a:lstStyle>
          <a:p>
            <a:r>
              <a:rPr lang="en-GB">
                <a:solidFill>
                  <a:srgbClr val="0E0E0E"/>
                </a:solidFill>
                <a:latin typeface="+mn-lt"/>
              </a:rPr>
              <a:t>Please use this space to insert written content as required</a:t>
            </a:r>
          </a:p>
        </p:txBody>
      </p:sp>
      <p:sp>
        <p:nvSpPr>
          <p:cNvPr id="21" name="Picture Placeholder 11">
            <a:extLst>
              <a:ext uri="{FF2B5EF4-FFF2-40B4-BE49-F238E27FC236}">
                <a16:creationId xmlns:a16="http://schemas.microsoft.com/office/drawing/2014/main" id="{C8CFE05A-6CA3-6E40-94D1-03A9048CB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929467" y="-9054"/>
            <a:ext cx="4905895" cy="6867054"/>
          </a:xfrm>
          <a:custGeom>
            <a:avLst/>
            <a:gdLst>
              <a:gd name="connsiteX0" fmla="*/ 0 w 4905895"/>
              <a:gd name="connsiteY0" fmla="*/ 0 h 6858000"/>
              <a:gd name="connsiteX1" fmla="*/ 4905895 w 4905895"/>
              <a:gd name="connsiteY1" fmla="*/ 0 h 6858000"/>
              <a:gd name="connsiteX2" fmla="*/ 4905895 w 4905895"/>
              <a:gd name="connsiteY2" fmla="*/ 6858000 h 6858000"/>
              <a:gd name="connsiteX3" fmla="*/ 0 w 4905895"/>
              <a:gd name="connsiteY3" fmla="*/ 6858000 h 6858000"/>
              <a:gd name="connsiteX4" fmla="*/ 0 w 4905895"/>
              <a:gd name="connsiteY4" fmla="*/ 0 h 6858000"/>
              <a:gd name="connsiteX0" fmla="*/ 941561 w 4905895"/>
              <a:gd name="connsiteY0" fmla="*/ 0 h 6867054"/>
              <a:gd name="connsiteX1" fmla="*/ 4905895 w 4905895"/>
              <a:gd name="connsiteY1" fmla="*/ 9054 h 6867054"/>
              <a:gd name="connsiteX2" fmla="*/ 4905895 w 4905895"/>
              <a:gd name="connsiteY2" fmla="*/ 6867054 h 6867054"/>
              <a:gd name="connsiteX3" fmla="*/ 0 w 4905895"/>
              <a:gd name="connsiteY3" fmla="*/ 6867054 h 6867054"/>
              <a:gd name="connsiteX4" fmla="*/ 941561 w 4905895"/>
              <a:gd name="connsiteY4" fmla="*/ 0 h 6867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05895" h="6867054">
                <a:moveTo>
                  <a:pt x="941561" y="0"/>
                </a:moveTo>
                <a:lnTo>
                  <a:pt x="4905895" y="9054"/>
                </a:lnTo>
                <a:lnTo>
                  <a:pt x="4905895" y="6867054"/>
                </a:lnTo>
                <a:lnTo>
                  <a:pt x="0" y="6867054"/>
                </a:lnTo>
                <a:lnTo>
                  <a:pt x="941561" y="0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4EC3661-F305-0C99-24EC-2C86DEE61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9924" y="6146056"/>
            <a:ext cx="585971" cy="197518"/>
          </a:xfrm>
          <a:prstGeom prst="rect">
            <a:avLst/>
          </a:prstGeom>
        </p:spPr>
      </p:pic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96E6A66E-23EC-6913-E442-88B6B8737129}"/>
              </a:ext>
            </a:extLst>
          </p:cNvPr>
          <p:cNvSpPr txBox="1">
            <a:spLocks/>
          </p:cNvSpPr>
          <p:nvPr userDrawn="1"/>
        </p:nvSpPr>
        <p:spPr>
          <a:xfrm>
            <a:off x="4706667" y="6161011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b="1" smtClean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 b="1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79874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ist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1">
            <a:extLst>
              <a:ext uri="{FF2B5EF4-FFF2-40B4-BE49-F238E27FC236}">
                <a16:creationId xmlns:a16="http://schemas.microsoft.com/office/drawing/2014/main" id="{83B87938-91E5-7A42-B3B8-E496B9411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981282" y="0"/>
            <a:ext cx="4214838" cy="3453092"/>
          </a:xfrm>
          <a:custGeom>
            <a:avLst/>
            <a:gdLst>
              <a:gd name="connsiteX0" fmla="*/ 0 w 4716000"/>
              <a:gd name="connsiteY0" fmla="*/ 3453092 h 3453092"/>
              <a:gd name="connsiteX1" fmla="*/ 504462 w 4716000"/>
              <a:gd name="connsiteY1" fmla="*/ 0 h 3453092"/>
              <a:gd name="connsiteX2" fmla="*/ 4716000 w 4716000"/>
              <a:gd name="connsiteY2" fmla="*/ 0 h 3453092"/>
              <a:gd name="connsiteX3" fmla="*/ 4211538 w 4716000"/>
              <a:gd name="connsiteY3" fmla="*/ 3453092 h 3453092"/>
              <a:gd name="connsiteX4" fmla="*/ 0 w 4716000"/>
              <a:gd name="connsiteY4" fmla="*/ 3453092 h 3453092"/>
              <a:gd name="connsiteX0" fmla="*/ 0 w 4232423"/>
              <a:gd name="connsiteY0" fmla="*/ 3453092 h 3453092"/>
              <a:gd name="connsiteX1" fmla="*/ 504462 w 4232423"/>
              <a:gd name="connsiteY1" fmla="*/ 0 h 3453092"/>
              <a:gd name="connsiteX2" fmla="*/ 4232423 w 4232423"/>
              <a:gd name="connsiteY2" fmla="*/ 0 h 3453092"/>
              <a:gd name="connsiteX3" fmla="*/ 4211538 w 4232423"/>
              <a:gd name="connsiteY3" fmla="*/ 3453092 h 3453092"/>
              <a:gd name="connsiteX4" fmla="*/ 0 w 4232423"/>
              <a:gd name="connsiteY4" fmla="*/ 3453092 h 3453092"/>
              <a:gd name="connsiteX0" fmla="*/ 0 w 4214838"/>
              <a:gd name="connsiteY0" fmla="*/ 3453092 h 3453092"/>
              <a:gd name="connsiteX1" fmla="*/ 504462 w 4214838"/>
              <a:gd name="connsiteY1" fmla="*/ 0 h 3453092"/>
              <a:gd name="connsiteX2" fmla="*/ 4214838 w 4214838"/>
              <a:gd name="connsiteY2" fmla="*/ 0 h 3453092"/>
              <a:gd name="connsiteX3" fmla="*/ 4211538 w 4214838"/>
              <a:gd name="connsiteY3" fmla="*/ 3453092 h 3453092"/>
              <a:gd name="connsiteX4" fmla="*/ 0 w 4214838"/>
              <a:gd name="connsiteY4" fmla="*/ 3453092 h 3453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4838" h="3453092">
                <a:moveTo>
                  <a:pt x="0" y="3453092"/>
                </a:moveTo>
                <a:lnTo>
                  <a:pt x="504462" y="0"/>
                </a:lnTo>
                <a:lnTo>
                  <a:pt x="4214838" y="0"/>
                </a:lnTo>
                <a:lnTo>
                  <a:pt x="4211538" y="3453092"/>
                </a:lnTo>
                <a:lnTo>
                  <a:pt x="0" y="3453092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>
            <a:extLst>
              <a:ext uri="{FF2B5EF4-FFF2-40B4-BE49-F238E27FC236}">
                <a16:creationId xmlns:a16="http://schemas.microsoft.com/office/drawing/2014/main" id="{119C8A8D-2AC3-2B4C-A6C2-A3A6B2C90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290438" y="3459198"/>
            <a:ext cx="4672038" cy="3398801"/>
          </a:xfrm>
          <a:custGeom>
            <a:avLst/>
            <a:gdLst>
              <a:gd name="connsiteX0" fmla="*/ 0 w 4716000"/>
              <a:gd name="connsiteY0" fmla="*/ 3398801 h 3398801"/>
              <a:gd name="connsiteX1" fmla="*/ 528819 w 4716000"/>
              <a:gd name="connsiteY1" fmla="*/ 0 h 3398801"/>
              <a:gd name="connsiteX2" fmla="*/ 4716000 w 4716000"/>
              <a:gd name="connsiteY2" fmla="*/ 0 h 3398801"/>
              <a:gd name="connsiteX3" fmla="*/ 4187181 w 4716000"/>
              <a:gd name="connsiteY3" fmla="*/ 3398801 h 3398801"/>
              <a:gd name="connsiteX4" fmla="*/ 0 w 4716000"/>
              <a:gd name="connsiteY4" fmla="*/ 3398801 h 3398801"/>
              <a:gd name="connsiteX0" fmla="*/ 0 w 4698415"/>
              <a:gd name="connsiteY0" fmla="*/ 3363632 h 3398801"/>
              <a:gd name="connsiteX1" fmla="*/ 511234 w 4698415"/>
              <a:gd name="connsiteY1" fmla="*/ 0 h 3398801"/>
              <a:gd name="connsiteX2" fmla="*/ 4698415 w 4698415"/>
              <a:gd name="connsiteY2" fmla="*/ 0 h 3398801"/>
              <a:gd name="connsiteX3" fmla="*/ 4169596 w 4698415"/>
              <a:gd name="connsiteY3" fmla="*/ 3398801 h 3398801"/>
              <a:gd name="connsiteX4" fmla="*/ 0 w 4698415"/>
              <a:gd name="connsiteY4" fmla="*/ 3363632 h 3398801"/>
              <a:gd name="connsiteX0" fmla="*/ 0 w 4689622"/>
              <a:gd name="connsiteY0" fmla="*/ 3416386 h 3416386"/>
              <a:gd name="connsiteX1" fmla="*/ 502441 w 4689622"/>
              <a:gd name="connsiteY1" fmla="*/ 0 h 3416386"/>
              <a:gd name="connsiteX2" fmla="*/ 4689622 w 4689622"/>
              <a:gd name="connsiteY2" fmla="*/ 0 h 3416386"/>
              <a:gd name="connsiteX3" fmla="*/ 4160803 w 4689622"/>
              <a:gd name="connsiteY3" fmla="*/ 3398801 h 3416386"/>
              <a:gd name="connsiteX4" fmla="*/ 0 w 4689622"/>
              <a:gd name="connsiteY4" fmla="*/ 3416386 h 3416386"/>
              <a:gd name="connsiteX0" fmla="*/ 0 w 4689622"/>
              <a:gd name="connsiteY0" fmla="*/ 3416386 h 3416386"/>
              <a:gd name="connsiteX1" fmla="*/ 511233 w 4689622"/>
              <a:gd name="connsiteY1" fmla="*/ 0 h 3416386"/>
              <a:gd name="connsiteX2" fmla="*/ 4689622 w 4689622"/>
              <a:gd name="connsiteY2" fmla="*/ 0 h 3416386"/>
              <a:gd name="connsiteX3" fmla="*/ 4160803 w 4689622"/>
              <a:gd name="connsiteY3" fmla="*/ 3398801 h 3416386"/>
              <a:gd name="connsiteX4" fmla="*/ 0 w 4689622"/>
              <a:gd name="connsiteY4" fmla="*/ 3416386 h 3416386"/>
              <a:gd name="connsiteX0" fmla="*/ 0 w 4680830"/>
              <a:gd name="connsiteY0" fmla="*/ 3390009 h 3398801"/>
              <a:gd name="connsiteX1" fmla="*/ 502441 w 4680830"/>
              <a:gd name="connsiteY1" fmla="*/ 0 h 3398801"/>
              <a:gd name="connsiteX2" fmla="*/ 4680830 w 4680830"/>
              <a:gd name="connsiteY2" fmla="*/ 0 h 3398801"/>
              <a:gd name="connsiteX3" fmla="*/ 4152011 w 4680830"/>
              <a:gd name="connsiteY3" fmla="*/ 3398801 h 3398801"/>
              <a:gd name="connsiteX4" fmla="*/ 0 w 4680830"/>
              <a:gd name="connsiteY4" fmla="*/ 3390009 h 3398801"/>
              <a:gd name="connsiteX0" fmla="*/ 0 w 4672038"/>
              <a:gd name="connsiteY0" fmla="*/ 3398801 h 3398801"/>
              <a:gd name="connsiteX1" fmla="*/ 493649 w 4672038"/>
              <a:gd name="connsiteY1" fmla="*/ 0 h 3398801"/>
              <a:gd name="connsiteX2" fmla="*/ 4672038 w 4672038"/>
              <a:gd name="connsiteY2" fmla="*/ 0 h 3398801"/>
              <a:gd name="connsiteX3" fmla="*/ 4143219 w 4672038"/>
              <a:gd name="connsiteY3" fmla="*/ 3398801 h 3398801"/>
              <a:gd name="connsiteX4" fmla="*/ 0 w 4672038"/>
              <a:gd name="connsiteY4" fmla="*/ 3398801 h 3398801"/>
              <a:gd name="connsiteX0" fmla="*/ 0 w 4672038"/>
              <a:gd name="connsiteY0" fmla="*/ 3398801 h 3398801"/>
              <a:gd name="connsiteX1" fmla="*/ 484857 w 4672038"/>
              <a:gd name="connsiteY1" fmla="*/ 0 h 3398801"/>
              <a:gd name="connsiteX2" fmla="*/ 4672038 w 4672038"/>
              <a:gd name="connsiteY2" fmla="*/ 0 h 3398801"/>
              <a:gd name="connsiteX3" fmla="*/ 4143219 w 4672038"/>
              <a:gd name="connsiteY3" fmla="*/ 3398801 h 3398801"/>
              <a:gd name="connsiteX4" fmla="*/ 0 w 4672038"/>
              <a:gd name="connsiteY4" fmla="*/ 3398801 h 339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2038" h="3398801">
                <a:moveTo>
                  <a:pt x="0" y="3398801"/>
                </a:moveTo>
                <a:lnTo>
                  <a:pt x="484857" y="0"/>
                </a:lnTo>
                <a:lnTo>
                  <a:pt x="4672038" y="0"/>
                </a:lnTo>
                <a:lnTo>
                  <a:pt x="4143219" y="3398801"/>
                </a:lnTo>
                <a:lnTo>
                  <a:pt x="0" y="3398801"/>
                </a:lnTo>
                <a:close/>
              </a:path>
            </a:pathLst>
          </a:cu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GB" dirty="0"/>
            </a:lvl1pPr>
          </a:lstStyle>
          <a:p>
            <a:pPr lvl="0"/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6B0F2D17-1073-E742-9DC7-B0AB3D753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180" y="0"/>
            <a:ext cx="4281454" cy="3453092"/>
          </a:xfrm>
          <a:custGeom>
            <a:avLst/>
            <a:gdLst>
              <a:gd name="connsiteX0" fmla="*/ 0 w 4815069"/>
              <a:gd name="connsiteY0" fmla="*/ 3453092 h 3453092"/>
              <a:gd name="connsiteX1" fmla="*/ 516030 w 4815069"/>
              <a:gd name="connsiteY1" fmla="*/ 0 h 3453092"/>
              <a:gd name="connsiteX2" fmla="*/ 4815069 w 4815069"/>
              <a:gd name="connsiteY2" fmla="*/ 0 h 3453092"/>
              <a:gd name="connsiteX3" fmla="*/ 4299039 w 4815069"/>
              <a:gd name="connsiteY3" fmla="*/ 3453092 h 3453092"/>
              <a:gd name="connsiteX4" fmla="*/ 0 w 4815069"/>
              <a:gd name="connsiteY4" fmla="*/ 3453092 h 3453092"/>
              <a:gd name="connsiteX0" fmla="*/ 20300 w 4299039"/>
              <a:gd name="connsiteY0" fmla="*/ 3453092 h 3453092"/>
              <a:gd name="connsiteX1" fmla="*/ 0 w 4299039"/>
              <a:gd name="connsiteY1" fmla="*/ 0 h 3453092"/>
              <a:gd name="connsiteX2" fmla="*/ 4299039 w 4299039"/>
              <a:gd name="connsiteY2" fmla="*/ 0 h 3453092"/>
              <a:gd name="connsiteX3" fmla="*/ 3783009 w 4299039"/>
              <a:gd name="connsiteY3" fmla="*/ 3453092 h 3453092"/>
              <a:gd name="connsiteX4" fmla="*/ 20300 w 4299039"/>
              <a:gd name="connsiteY4" fmla="*/ 3453092 h 3453092"/>
              <a:gd name="connsiteX0" fmla="*/ 2715 w 4281454"/>
              <a:gd name="connsiteY0" fmla="*/ 3453092 h 3453092"/>
              <a:gd name="connsiteX1" fmla="*/ 0 w 4281454"/>
              <a:gd name="connsiteY1" fmla="*/ 0 h 3453092"/>
              <a:gd name="connsiteX2" fmla="*/ 4281454 w 4281454"/>
              <a:gd name="connsiteY2" fmla="*/ 0 h 3453092"/>
              <a:gd name="connsiteX3" fmla="*/ 3765424 w 4281454"/>
              <a:gd name="connsiteY3" fmla="*/ 3453092 h 3453092"/>
              <a:gd name="connsiteX4" fmla="*/ 2715 w 4281454"/>
              <a:gd name="connsiteY4" fmla="*/ 3453092 h 3453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81454" h="3453092">
                <a:moveTo>
                  <a:pt x="2715" y="3453092"/>
                </a:moveTo>
                <a:lnTo>
                  <a:pt x="0" y="0"/>
                </a:lnTo>
                <a:lnTo>
                  <a:pt x="4281454" y="0"/>
                </a:lnTo>
                <a:lnTo>
                  <a:pt x="3765424" y="3453092"/>
                </a:lnTo>
                <a:lnTo>
                  <a:pt x="2715" y="3453092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A1B12AB-40F0-2246-B10F-2DCE9FD717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9922" y="4419978"/>
            <a:ext cx="2750515" cy="609878"/>
          </a:xfrm>
        </p:spPr>
        <p:txBody>
          <a:bodyPr/>
          <a:lstStyle>
            <a:lvl1pPr>
              <a:defRPr sz="4000" b="1" i="0">
                <a:solidFill>
                  <a:schemeClr val="tx1"/>
                </a:solidFill>
                <a:latin typeface="Lora SemiBold" pitchFamily="2" charset="77"/>
              </a:defRPr>
            </a:lvl1pPr>
          </a:lstStyle>
          <a:p>
            <a:r>
              <a:rPr lang="en-US"/>
              <a:t>Stat</a:t>
            </a:r>
          </a:p>
        </p:txBody>
      </p:sp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8CD48752-2C68-1B40-9F2A-444A7689AD8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9923" y="5204667"/>
            <a:ext cx="2750515" cy="766578"/>
          </a:xfrm>
        </p:spPr>
        <p:txBody>
          <a:bodyPr>
            <a:normAutofit/>
          </a:bodyPr>
          <a:lstStyle>
            <a:lvl1pPr>
              <a:defRPr sz="1600" b="0" i="0"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Use this space for more info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F4C8273F-3EAE-604D-BCE8-21597CA1A32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32826" y="1821118"/>
            <a:ext cx="3272085" cy="580507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solidFill>
                  <a:schemeClr val="tx1"/>
                </a:solidFill>
                <a:latin typeface="Lora SemiBold" pitchFamily="2" charset="77"/>
              </a:defRPr>
            </a:lvl1pPr>
          </a:lstStyle>
          <a:p>
            <a:r>
              <a:rPr lang="en-US"/>
              <a:t>Number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71710FE5-F65E-CA48-9347-3F71D352FA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32825" y="2517490"/>
            <a:ext cx="3272085" cy="766578"/>
          </a:xfrm>
        </p:spPr>
        <p:txBody>
          <a:bodyPr>
            <a:normAutofit/>
          </a:bodyPr>
          <a:lstStyle>
            <a:lvl1pPr>
              <a:defRPr sz="1600" b="0" i="0"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pPr lvl="0"/>
            <a:r>
              <a:rPr lang="en-GB"/>
              <a:t>Use this space for more info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613355-E55E-2940-9510-C3303414642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39826" y="4419978"/>
            <a:ext cx="3431567" cy="609878"/>
          </a:xfrm>
        </p:spPr>
        <p:txBody>
          <a:bodyPr/>
          <a:lstStyle>
            <a:lvl1pPr>
              <a:defRPr sz="4000" b="1" i="0">
                <a:solidFill>
                  <a:schemeClr val="tx1"/>
                </a:solidFill>
                <a:latin typeface="Lora SemiBold" pitchFamily="2" charset="77"/>
              </a:defRPr>
            </a:lvl1pPr>
          </a:lstStyle>
          <a:p>
            <a:pPr lvl="0"/>
            <a:r>
              <a:rPr lang="en-US"/>
              <a:t>Figure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6CC24A9A-3301-E54E-827F-EBB7EC0F688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39827" y="5204667"/>
            <a:ext cx="3431567" cy="766578"/>
          </a:xfrm>
        </p:spPr>
        <p:txBody>
          <a:bodyPr/>
          <a:lstStyle>
            <a:lvl1pPr>
              <a:defRPr sz="1600" b="0" i="0"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Use this space for more info</a:t>
            </a:r>
          </a:p>
        </p:txBody>
      </p:sp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id="{B5688C84-2DF6-130D-1DF9-13D6DAEDA165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20" name="Slide Number Placeholder 3">
            <a:extLst>
              <a:ext uri="{FF2B5EF4-FFF2-40B4-BE49-F238E27FC236}">
                <a16:creationId xmlns:a16="http://schemas.microsoft.com/office/drawing/2014/main" id="{B5688C84-2DF6-130D-1DF9-13D6DAEDA165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8" name="Slide Number Placeholder 3">
            <a:extLst>
              <a:ext uri="{FF2B5EF4-FFF2-40B4-BE49-F238E27FC236}">
                <a16:creationId xmlns:a16="http://schemas.microsoft.com/office/drawing/2014/main" id="{2263C4ED-0465-330A-1E88-A2707B421569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23" name="Slide Number Placeholder 3">
            <a:extLst>
              <a:ext uri="{FF2B5EF4-FFF2-40B4-BE49-F238E27FC236}">
                <a16:creationId xmlns:a16="http://schemas.microsoft.com/office/drawing/2014/main" id="{098C015F-7179-1BAE-6009-33F32BFF410E}"/>
              </a:ext>
            </a:extLst>
          </p:cNvPr>
          <p:cNvSpPr txBox="1">
            <a:spLocks/>
          </p:cNvSpPr>
          <p:nvPr userDrawn="1"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595501B1-1B91-7D5A-9BCD-C4028C0308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9923" y="6146056"/>
            <a:ext cx="585971" cy="197518"/>
          </a:xfrm>
          <a:prstGeom prst="rect">
            <a:avLst/>
          </a:prstGeom>
        </p:spPr>
      </p:pic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B93F16DA-2054-CFC3-D292-F3E1B2D143BD}"/>
              </a:ext>
            </a:extLst>
          </p:cNvPr>
          <p:cNvSpPr txBox="1">
            <a:spLocks/>
          </p:cNvSpPr>
          <p:nvPr userDrawn="1"/>
        </p:nvSpPr>
        <p:spPr>
          <a:xfrm>
            <a:off x="4706667" y="6161011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b="1" smtClean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 b="1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409712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fographics (Te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D06FB-66AF-0540-962A-7751FA64099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6384" y="478274"/>
            <a:ext cx="7576051" cy="12763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solidFill>
                  <a:schemeClr val="tx1"/>
                </a:solidFill>
                <a:latin typeface="Lora SemiBold" pitchFamily="2" charset="77"/>
              </a:defRPr>
            </a:lvl1pPr>
          </a:lstStyle>
          <a:p>
            <a:r>
              <a:rPr lang="en-US"/>
              <a:t>This is a sample page layout</a:t>
            </a:r>
            <a:br>
              <a:rPr lang="en-US"/>
            </a:br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B66C64C-3FFA-634F-A991-43B9787E8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73031" y="1957396"/>
            <a:ext cx="1063517" cy="1079863"/>
          </a:xfrm>
          <a:prstGeom prst="ellipse">
            <a:avLst/>
          </a:prstGeom>
          <a:solidFill>
            <a:srgbClr val="228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28096"/>
              </a:solidFill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A8B500A-24C7-2C40-9CE8-A52002787C7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4219" y="2172427"/>
            <a:ext cx="1076325" cy="669260"/>
          </a:xfrm>
        </p:spPr>
        <p:txBody>
          <a:bodyPr/>
          <a:lstStyle>
            <a:lvl1pPr algn="ctr">
              <a:buFontTx/>
              <a:buNone/>
              <a:defRPr sz="4400">
                <a:solidFill>
                  <a:schemeClr val="bg1">
                    <a:lumMod val="9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GB"/>
              <a:t>A</a:t>
            </a:r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89CD6F5-09C6-CF43-801F-11210A9B3E9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74616" y="2159000"/>
            <a:ext cx="4221384" cy="669260"/>
          </a:xfrm>
        </p:spPr>
        <p:txBody>
          <a:bodyPr>
            <a:normAutofit/>
          </a:bodyPr>
          <a:lstStyle>
            <a:lvl1pPr>
              <a:lnSpc>
                <a:spcPct val="125000"/>
              </a:lnSpc>
              <a:buFontTx/>
              <a:buNone/>
              <a:defRPr sz="1800" b="0" i="0"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pPr lvl="0"/>
            <a:r>
              <a:rPr lang="en-GB"/>
              <a:t>Please use this space to insert written content as required</a:t>
            </a:r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577B7CD-4B9B-F849-A067-394EFA224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6384" y="3619138"/>
            <a:ext cx="1063517" cy="1079863"/>
          </a:xfrm>
          <a:prstGeom prst="ellipse">
            <a:avLst/>
          </a:prstGeom>
          <a:solidFill>
            <a:srgbClr val="228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28096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26A8F7DF-BE4D-3340-9CBA-F94B6FD2BA3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5839" y="3820742"/>
            <a:ext cx="1063517" cy="669260"/>
          </a:xfrm>
        </p:spPr>
        <p:txBody>
          <a:bodyPr>
            <a:normAutofit/>
          </a:bodyPr>
          <a:lstStyle>
            <a:lvl1pPr algn="ctr">
              <a:buFontTx/>
              <a:buNone/>
              <a:defRPr sz="4000">
                <a:solidFill>
                  <a:schemeClr val="bg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GB"/>
              <a:t>B</a:t>
            </a:r>
            <a:endParaRPr lang="en-US"/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8DEAEC19-F8A5-FB4E-BB11-FF53345EAEA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874616" y="3824439"/>
            <a:ext cx="4221384" cy="669260"/>
          </a:xfrm>
        </p:spPr>
        <p:txBody>
          <a:bodyPr>
            <a:normAutofit/>
          </a:bodyPr>
          <a:lstStyle>
            <a:lvl1pPr>
              <a:lnSpc>
                <a:spcPct val="125000"/>
              </a:lnSpc>
              <a:buFontTx/>
              <a:buNone/>
              <a:defRPr sz="1800" b="0" i="0"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pPr lvl="0"/>
            <a:r>
              <a:rPr lang="en-GB"/>
              <a:t>Please use this space to insert written content as required</a:t>
            </a:r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48166BF-E184-0F4D-87A0-127CC9E8E5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30964" y="1967126"/>
            <a:ext cx="1063517" cy="1079863"/>
          </a:xfrm>
          <a:prstGeom prst="ellipse">
            <a:avLst/>
          </a:prstGeom>
          <a:solidFill>
            <a:srgbClr val="228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28096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B0D9FC-CDF8-C546-81C4-51702F12CD6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21633" y="2172427"/>
            <a:ext cx="1076325" cy="669260"/>
          </a:xfrm>
        </p:spPr>
        <p:txBody>
          <a:bodyPr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74B622B4-316C-5F49-AC2A-63623895122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19742" y="2159000"/>
            <a:ext cx="4221384" cy="669260"/>
          </a:xfrm>
        </p:spPr>
        <p:txBody>
          <a:bodyPr>
            <a:normAutofit/>
          </a:bodyPr>
          <a:lstStyle>
            <a:lvl1pPr>
              <a:lnSpc>
                <a:spcPct val="125000"/>
              </a:lnSpc>
              <a:buFontTx/>
              <a:buNone/>
              <a:defRPr sz="1800" b="0" i="0"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pPr lvl="0"/>
            <a:r>
              <a:rPr lang="en-GB"/>
              <a:t>Please use this space to insert written content as required</a:t>
            </a:r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3139DD6-5EFF-5444-A8E9-5BE8E706CD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30965" y="3619138"/>
            <a:ext cx="1063517" cy="1079863"/>
          </a:xfrm>
          <a:prstGeom prst="ellipse">
            <a:avLst/>
          </a:prstGeom>
          <a:solidFill>
            <a:srgbClr val="228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28096"/>
              </a:solidFill>
            </a:endParaRP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87EFCFEC-58A9-1946-A73C-89359C5AC12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30965" y="3831640"/>
            <a:ext cx="1076325" cy="669260"/>
          </a:xfrm>
        </p:spPr>
        <p:txBody>
          <a:bodyPr>
            <a:normAutofit/>
          </a:bodyPr>
          <a:lstStyle>
            <a:lvl1pPr algn="ctr">
              <a:buFontTx/>
              <a:buNone/>
              <a:defRPr sz="400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GB"/>
              <a:t>D</a:t>
            </a:r>
            <a:endParaRPr lang="en-US"/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BB6F2639-01A1-DD47-AA90-FF9C8F26AFA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619742" y="3824439"/>
            <a:ext cx="4221384" cy="669260"/>
          </a:xfrm>
        </p:spPr>
        <p:txBody>
          <a:bodyPr>
            <a:normAutofit/>
          </a:bodyPr>
          <a:lstStyle>
            <a:lvl1pPr>
              <a:lnSpc>
                <a:spcPct val="125000"/>
              </a:lnSpc>
              <a:buFontTx/>
              <a:buNone/>
              <a:defRPr sz="1800" b="0" i="0"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pPr lvl="0"/>
            <a:r>
              <a:rPr lang="en-GB"/>
              <a:t>Please use this space to insert written content as required</a:t>
            </a:r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57DCF9A-C677-91EC-81C9-7B4983CD76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73031" y="1957396"/>
            <a:ext cx="1063517" cy="1079863"/>
          </a:xfrm>
          <a:prstGeom prst="ellipse">
            <a:avLst/>
          </a:prstGeom>
          <a:solidFill>
            <a:srgbClr val="228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28096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D09D5CEA-C3C6-D396-C772-3F7D21A4A4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93129" y="1953698"/>
            <a:ext cx="1063517" cy="1079863"/>
          </a:xfrm>
          <a:prstGeom prst="ellipse">
            <a:avLst/>
          </a:prstGeom>
          <a:solidFill>
            <a:srgbClr val="228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aseline="0">
                <a:solidFill>
                  <a:schemeClr val="bg1"/>
                </a:solidFill>
              </a:rPr>
              <a:t>A</a:t>
            </a:r>
            <a:endParaRPr lang="en-US" sz="1600" baseline="0">
              <a:solidFill>
                <a:schemeClr val="bg1"/>
              </a:solidFill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5A229874-0F1B-F297-8AC7-DE01672C4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9923" y="6146056"/>
            <a:ext cx="585971" cy="197518"/>
          </a:xfrm>
          <a:prstGeom prst="rect">
            <a:avLst/>
          </a:prstGeom>
        </p:spPr>
      </p:pic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7A206468-C1ED-D637-A766-E39A719614BE}"/>
              </a:ext>
            </a:extLst>
          </p:cNvPr>
          <p:cNvSpPr txBox="1">
            <a:spLocks/>
          </p:cNvSpPr>
          <p:nvPr userDrawn="1"/>
        </p:nvSpPr>
        <p:spPr>
          <a:xfrm>
            <a:off x="4706667" y="6161011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b="1" smtClean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 b="1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09888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s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val 27">
            <a:extLst>
              <a:ext uri="{FF2B5EF4-FFF2-40B4-BE49-F238E27FC236}">
                <a16:creationId xmlns:a16="http://schemas.microsoft.com/office/drawing/2014/main" id="{FED6A307-FCCA-AE45-6CBF-CF77FF53BE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18157" y="3633648"/>
            <a:ext cx="1063517" cy="1079863"/>
          </a:xfrm>
          <a:prstGeom prst="ellipse">
            <a:avLst/>
          </a:prstGeom>
          <a:solidFill>
            <a:srgbClr val="0043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28096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2D06FB-66AF-0540-962A-7751FA64099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6384" y="478274"/>
            <a:ext cx="7576051" cy="12763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solidFill>
                  <a:schemeClr val="tx1"/>
                </a:solidFill>
                <a:latin typeface="Lora SemiBold" pitchFamily="2" charset="77"/>
              </a:defRPr>
            </a:lvl1pPr>
          </a:lstStyle>
          <a:p>
            <a:r>
              <a:rPr lang="en-US"/>
              <a:t>This is a sample page layout</a:t>
            </a:r>
            <a:br>
              <a:rPr lang="en-US"/>
            </a:br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B66C64C-3FFA-634F-A991-43B9787E8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5839" y="1953699"/>
            <a:ext cx="1063517" cy="1079863"/>
          </a:xfrm>
          <a:prstGeom prst="ellipse">
            <a:avLst/>
          </a:prstGeom>
          <a:solidFill>
            <a:srgbClr val="0043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28096"/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89CD6F5-09C6-CF43-801F-11210A9B3E9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74616" y="2159000"/>
            <a:ext cx="4221384" cy="669260"/>
          </a:xfrm>
        </p:spPr>
        <p:txBody>
          <a:bodyPr>
            <a:normAutofit/>
          </a:bodyPr>
          <a:lstStyle>
            <a:lvl1pPr>
              <a:lnSpc>
                <a:spcPct val="125000"/>
              </a:lnSpc>
              <a:buFontTx/>
              <a:buNone/>
              <a:defRPr sz="1800" b="0" i="0"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pPr lvl="0"/>
            <a:r>
              <a:rPr lang="en-GB"/>
              <a:t>Please use this space to insert written content as required</a:t>
            </a:r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577B7CD-4B9B-F849-A067-394EFA224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5839" y="3619138"/>
            <a:ext cx="1063517" cy="1079863"/>
          </a:xfrm>
          <a:prstGeom prst="ellipse">
            <a:avLst/>
          </a:prstGeom>
          <a:solidFill>
            <a:srgbClr val="0043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28096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8DEAEC19-F8A5-FB4E-BB11-FF53345EAEA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874616" y="3824439"/>
            <a:ext cx="4221384" cy="669260"/>
          </a:xfrm>
        </p:spPr>
        <p:txBody>
          <a:bodyPr>
            <a:normAutofit/>
          </a:bodyPr>
          <a:lstStyle>
            <a:lvl1pPr>
              <a:lnSpc>
                <a:spcPct val="125000"/>
              </a:lnSpc>
              <a:buFontTx/>
              <a:buNone/>
              <a:defRPr sz="1800" b="0" i="0"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pPr lvl="0"/>
            <a:r>
              <a:rPr lang="en-GB"/>
              <a:t>Please use this space to insert written content as required</a:t>
            </a:r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48166BF-E184-0F4D-87A0-127CC9E8E5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30964" y="1953698"/>
            <a:ext cx="1063517" cy="1079863"/>
          </a:xfrm>
          <a:prstGeom prst="ellipse">
            <a:avLst/>
          </a:prstGeom>
          <a:solidFill>
            <a:srgbClr val="0043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28096"/>
              </a:solidFill>
            </a:endParaRP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74B622B4-316C-5F49-AC2A-63623895122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19742" y="2159000"/>
            <a:ext cx="4221384" cy="669260"/>
          </a:xfrm>
        </p:spPr>
        <p:txBody>
          <a:bodyPr>
            <a:normAutofit/>
          </a:bodyPr>
          <a:lstStyle>
            <a:lvl1pPr>
              <a:lnSpc>
                <a:spcPct val="125000"/>
              </a:lnSpc>
              <a:buFontTx/>
              <a:buNone/>
              <a:defRPr sz="1800" b="0" i="0"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pPr lvl="0"/>
            <a:r>
              <a:rPr lang="en-GB"/>
              <a:t>Please use this space to insert written content as required</a:t>
            </a:r>
            <a:endParaRPr lang="en-US"/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BB6F2639-01A1-DD47-AA90-FF9C8F26AFA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619742" y="3824439"/>
            <a:ext cx="4221384" cy="669260"/>
          </a:xfrm>
        </p:spPr>
        <p:txBody>
          <a:bodyPr>
            <a:normAutofit/>
          </a:bodyPr>
          <a:lstStyle>
            <a:lvl1pPr>
              <a:lnSpc>
                <a:spcPct val="125000"/>
              </a:lnSpc>
              <a:buFontTx/>
              <a:buNone/>
              <a:defRPr sz="1800" b="0" i="0"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pPr lvl="0"/>
            <a:r>
              <a:rPr lang="en-GB"/>
              <a:t>Please use this space to insert written content as required</a:t>
            </a:r>
            <a:endParaRPr lang="en-US"/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6C606675-ACD4-2B62-56F2-37C2F72E496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18157" y="2178447"/>
            <a:ext cx="1076325" cy="669260"/>
          </a:xfrm>
        </p:spPr>
        <p:txBody>
          <a:bodyPr>
            <a:normAutofit/>
          </a:bodyPr>
          <a:lstStyle>
            <a:lvl1pPr algn="ctr">
              <a:defRPr sz="4000">
                <a:solidFill>
                  <a:srgbClr val="FFFFFF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30F5331F-50B6-BC59-6CBE-2BE073E349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3030" y="2143521"/>
            <a:ext cx="1076325" cy="669260"/>
          </a:xfrm>
        </p:spPr>
        <p:txBody>
          <a:bodyPr/>
          <a:lstStyle>
            <a:lvl1pPr algn="ctr">
              <a:buFontTx/>
              <a:buNone/>
              <a:defRPr sz="4400">
                <a:solidFill>
                  <a:schemeClr val="bg1">
                    <a:lumMod val="9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GB"/>
              <a:t>A</a:t>
            </a:r>
            <a:endParaRPr lang="en-US"/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A72CCF1F-1524-5E8B-5BCD-AE89E31AD57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3031" y="3838950"/>
            <a:ext cx="1076325" cy="669260"/>
          </a:xfrm>
        </p:spPr>
        <p:txBody>
          <a:bodyPr>
            <a:normAutofit/>
          </a:bodyPr>
          <a:lstStyle>
            <a:lvl1pPr algn="ctr">
              <a:buFontTx/>
              <a:buNone/>
              <a:defRPr sz="4000">
                <a:solidFill>
                  <a:schemeClr val="bg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GB"/>
              <a:t>B</a:t>
            </a:r>
            <a:endParaRPr lang="en-US"/>
          </a:p>
        </p:txBody>
      </p:sp>
      <p:sp>
        <p:nvSpPr>
          <p:cNvPr id="27" name="Text Placeholder 11">
            <a:extLst>
              <a:ext uri="{FF2B5EF4-FFF2-40B4-BE49-F238E27FC236}">
                <a16:creationId xmlns:a16="http://schemas.microsoft.com/office/drawing/2014/main" id="{3C7C9CD1-1606-31A4-A67B-26C4CC002E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30965" y="3838950"/>
            <a:ext cx="1076325" cy="669260"/>
          </a:xfrm>
        </p:spPr>
        <p:txBody>
          <a:bodyPr>
            <a:normAutofit/>
          </a:bodyPr>
          <a:lstStyle>
            <a:lvl1pPr algn="ctr">
              <a:buFontTx/>
              <a:buNone/>
              <a:defRPr sz="4000">
                <a:solidFill>
                  <a:schemeClr val="bg1">
                    <a:lumMod val="9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GB"/>
              <a:t>D</a:t>
            </a:r>
            <a:endParaRPr lang="en-US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B7DBBDEF-AF3D-CE00-F64B-C92E94E1BD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9923" y="6146056"/>
            <a:ext cx="585971" cy="197518"/>
          </a:xfrm>
          <a:prstGeom prst="rect">
            <a:avLst/>
          </a:prstGeom>
        </p:spPr>
      </p:pic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A716D985-654E-51D4-B249-1AF283413AC7}"/>
              </a:ext>
            </a:extLst>
          </p:cNvPr>
          <p:cNvSpPr txBox="1">
            <a:spLocks/>
          </p:cNvSpPr>
          <p:nvPr userDrawn="1"/>
        </p:nvSpPr>
        <p:spPr>
          <a:xfrm>
            <a:off x="4706667" y="6161011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b="1" smtClean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 b="1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01571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D06FB-66AF-0540-962A-7751FA64099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6384" y="487510"/>
            <a:ext cx="7531197" cy="765175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solidFill>
                  <a:schemeClr val="tx1"/>
                </a:solidFill>
                <a:latin typeface="Lora SemiBold" pitchFamily="2" charset="77"/>
              </a:defRPr>
            </a:lvl1pPr>
          </a:lstStyle>
          <a:p>
            <a:r>
              <a:rPr lang="en-US"/>
              <a:t>Table examples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D1D1064C-AA1D-9442-93F9-A6AF006554F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6384" y="1392465"/>
            <a:ext cx="7531197" cy="443337"/>
          </a:xfrm>
        </p:spPr>
        <p:txBody>
          <a:bodyPr>
            <a:normAutofit/>
          </a:bodyPr>
          <a:lstStyle>
            <a:lvl1pPr>
              <a:defRPr sz="1800" b="0" i="0"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pPr lvl="0"/>
            <a:r>
              <a:rPr lang="en-GB"/>
              <a:t>Please insert tables according to the style below</a:t>
            </a:r>
          </a:p>
        </p:txBody>
      </p:sp>
      <p:sp>
        <p:nvSpPr>
          <p:cNvPr id="6" name="Table Placeholder 5">
            <a:extLst>
              <a:ext uri="{FF2B5EF4-FFF2-40B4-BE49-F238E27FC236}">
                <a16:creationId xmlns:a16="http://schemas.microsoft.com/office/drawing/2014/main" id="{7FEA4806-8CAE-8D4D-88AC-691B8A06E9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bl" sz="quarter" idx="19"/>
          </p:nvPr>
        </p:nvSpPr>
        <p:spPr>
          <a:xfrm>
            <a:off x="496384" y="2392363"/>
            <a:ext cx="5191531" cy="2753795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  <p:sp>
        <p:nvSpPr>
          <p:cNvPr id="8" name="Table Placeholder 5">
            <a:extLst>
              <a:ext uri="{FF2B5EF4-FFF2-40B4-BE49-F238E27FC236}">
                <a16:creationId xmlns:a16="http://schemas.microsoft.com/office/drawing/2014/main" id="{194BD8C5-50CB-3B48-80B0-64F3B438E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bl" sz="quarter" idx="20"/>
          </p:nvPr>
        </p:nvSpPr>
        <p:spPr>
          <a:xfrm>
            <a:off x="6096000" y="2392363"/>
            <a:ext cx="5191531" cy="2753795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F103E60-BDB7-1C8B-5FFE-00E26459E6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9923" y="6146056"/>
            <a:ext cx="585971" cy="197518"/>
          </a:xfrm>
          <a:prstGeom prst="rect">
            <a:avLst/>
          </a:prstGeom>
        </p:spPr>
      </p:pic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24A3F8F4-AD5B-3ED8-59A2-7C8C507E6F7E}"/>
              </a:ext>
            </a:extLst>
          </p:cNvPr>
          <p:cNvSpPr txBox="1">
            <a:spLocks/>
          </p:cNvSpPr>
          <p:nvPr userDrawn="1"/>
        </p:nvSpPr>
        <p:spPr>
          <a:xfrm>
            <a:off x="4706667" y="6161011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b="1" smtClean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 b="1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5973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ple Page (Cream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E1B72BB5-A87E-1535-7B76-E87F7E093A7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23" y="1904986"/>
            <a:ext cx="11076689" cy="3954638"/>
          </a:xfrm>
        </p:spPr>
        <p:txBody>
          <a:bodyPr/>
          <a:lstStyle>
            <a:lvl1pPr>
              <a:lnSpc>
                <a:spcPct val="150000"/>
              </a:lnSpc>
              <a:defRPr sz="1800">
                <a:latin typeface="Inter" panose="02000503000000020004" pitchFamily="2" charset="0"/>
                <a:ea typeface="Inter" panose="02000503000000020004" pitchFamily="2" charset="0"/>
              </a:defRPr>
            </a:lvl1pPr>
            <a:lvl2pPr>
              <a:lnSpc>
                <a:spcPct val="150000"/>
              </a:lnSpc>
              <a:defRPr sz="1800">
                <a:latin typeface="Inter" panose="02000503000000020004" pitchFamily="2" charset="0"/>
                <a:ea typeface="Inter" panose="02000503000000020004" pitchFamily="2" charset="0"/>
              </a:defRPr>
            </a:lvl2pPr>
            <a:lvl3pPr>
              <a:lnSpc>
                <a:spcPct val="150000"/>
              </a:lnSpc>
              <a:defRPr sz="1800">
                <a:latin typeface="Inter" panose="02000503000000020004" pitchFamily="2" charset="0"/>
                <a:ea typeface="Inter" panose="02000503000000020004" pitchFamily="2" charset="0"/>
              </a:defRPr>
            </a:lvl3pPr>
            <a:lvl4pPr>
              <a:lnSpc>
                <a:spcPct val="150000"/>
              </a:lnSpc>
              <a:defRPr sz="1800">
                <a:latin typeface="Inter" panose="02000503000000020004" pitchFamily="2" charset="0"/>
                <a:ea typeface="Inter" panose="02000503000000020004" pitchFamily="2" charset="0"/>
              </a:defRPr>
            </a:lvl4pPr>
            <a:lvl5pPr>
              <a:lnSpc>
                <a:spcPct val="150000"/>
              </a:lnSpc>
              <a:defRPr sz="1800"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US"/>
              <a:t>Please use this space to insert written content as required. Please use Inter or Arial with a minimum font size of 16pt and avoid changing the </a:t>
            </a:r>
            <a:r>
              <a:rPr lang="en-US" err="1"/>
              <a:t>colour</a:t>
            </a:r>
            <a:r>
              <a:rPr lang="en-US"/>
              <a:t> of the text.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EBB41DC-A69B-E457-7D0B-1442138311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9923" y="6146056"/>
            <a:ext cx="585971" cy="1975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1F115A-42ED-BC53-4763-434037347E1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9923" y="545526"/>
            <a:ext cx="11076689" cy="1160319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latin typeface="Lora SemiBold" pitchFamily="2" charset="77"/>
              </a:defRPr>
            </a:lvl1pPr>
          </a:lstStyle>
          <a:p>
            <a:r>
              <a:rPr lang="en-US"/>
              <a:t>This is a sample page layout</a:t>
            </a:r>
            <a:br>
              <a:rPr lang="en-US"/>
            </a:b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3883FE-366A-A46C-FF0D-9CF02E17EBB0}"/>
              </a:ext>
            </a:extLst>
          </p:cNvPr>
          <p:cNvSpPr txBox="1">
            <a:spLocks/>
          </p:cNvSpPr>
          <p:nvPr userDrawn="1"/>
        </p:nvSpPr>
        <p:spPr>
          <a:xfrm>
            <a:off x="4706667" y="6161011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b="1" smtClean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 b="1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82610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D06FB-66AF-0540-962A-7751FA64099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6384" y="487510"/>
            <a:ext cx="7531197" cy="765175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solidFill>
                  <a:schemeClr val="tx1"/>
                </a:solidFill>
                <a:latin typeface="Lora SemiBold" pitchFamily="2" charset="77"/>
              </a:defRPr>
            </a:lvl1pPr>
          </a:lstStyle>
          <a:p>
            <a:r>
              <a:rPr lang="en-US"/>
              <a:t>Chart examples</a:t>
            </a:r>
          </a:p>
        </p:txBody>
      </p:sp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7E3AB261-B17C-5046-A098-0ADB62DAAA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487148" y="2220686"/>
            <a:ext cx="4964520" cy="3463234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9" name="Chart Placeholder 4">
            <a:extLst>
              <a:ext uri="{FF2B5EF4-FFF2-40B4-BE49-F238E27FC236}">
                <a16:creationId xmlns:a16="http://schemas.microsoft.com/office/drawing/2014/main" id="{3A5B2D22-2763-9D41-9CA4-2B9DADCE15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6096001" y="2220685"/>
            <a:ext cx="4964520" cy="3463234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D00CB555-DC95-4199-AD2B-E93B100471F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87148" y="1400660"/>
            <a:ext cx="7540433" cy="411422"/>
          </a:xfrm>
        </p:spPr>
        <p:txBody>
          <a:bodyPr>
            <a:normAutofit/>
          </a:bodyPr>
          <a:lstStyle>
            <a:lvl1pPr>
              <a:defRPr sz="1800" b="0" i="0">
                <a:latin typeface="+mn-lt"/>
                <a:ea typeface="Inter" panose="02000503000000020004" pitchFamily="2" charset="0"/>
              </a:defRPr>
            </a:lvl1pPr>
          </a:lstStyle>
          <a:p>
            <a:pPr lvl="0"/>
            <a:r>
              <a:rPr lang="en-GB"/>
              <a:t>Please insert charts according to the style below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3795A4B-71F7-7928-C8AF-CD1CD897C0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9923" y="6146056"/>
            <a:ext cx="585971" cy="197518"/>
          </a:xfrm>
          <a:prstGeom prst="rect">
            <a:avLst/>
          </a:prstGeom>
        </p:spPr>
      </p:pic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43BB00F2-6803-0776-7894-9BECFF18A7BF}"/>
              </a:ext>
            </a:extLst>
          </p:cNvPr>
          <p:cNvSpPr txBox="1">
            <a:spLocks/>
          </p:cNvSpPr>
          <p:nvPr userDrawn="1"/>
        </p:nvSpPr>
        <p:spPr>
          <a:xfrm>
            <a:off x="4706667" y="6161011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b="1" smtClean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 b="1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584210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gn Off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3685A73-17F1-FC81-55C6-7E7CEAE731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396" y="520117"/>
            <a:ext cx="3746500" cy="381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BB0F4FE-EC56-48AB-9963-F89D9B52283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8397" y="3036320"/>
            <a:ext cx="5914608" cy="78535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6000" b="1" i="0">
                <a:solidFill>
                  <a:schemeClr val="tx1"/>
                </a:solidFill>
                <a:latin typeface="Lora SemiBold" pitchFamily="2" charset="77"/>
              </a:defRPr>
            </a:lvl1pPr>
          </a:lstStyle>
          <a:p>
            <a:r>
              <a:rPr lang="en-US"/>
              <a:t>Thank you.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0888BA42-A0B3-361B-EC55-F98F07EC829A}"/>
              </a:ext>
            </a:extLst>
          </p:cNvPr>
          <p:cNvSpPr txBox="1">
            <a:spLocks/>
          </p:cNvSpPr>
          <p:nvPr userDrawn="1"/>
        </p:nvSpPr>
        <p:spPr>
          <a:xfrm>
            <a:off x="4706667" y="6161011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b="1" smtClean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 b="1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917178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gn Off (Cream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13F1794-4DE3-7521-99C3-A3EA1D51B0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396" y="520117"/>
            <a:ext cx="3746500" cy="381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03EE2BE5-8ACB-AEEC-9048-198EE0A1A95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8397" y="3036320"/>
            <a:ext cx="5914608" cy="78535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6000" b="1" i="0">
                <a:solidFill>
                  <a:schemeClr val="tx1"/>
                </a:solidFill>
                <a:latin typeface="Lora SemiBold" pitchFamily="2" charset="77"/>
              </a:defRPr>
            </a:lvl1pPr>
          </a:lstStyle>
          <a:p>
            <a:r>
              <a:rPr lang="en-US"/>
              <a:t>Thank you.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0C914A-8112-641E-33AA-39566D63FFDD}"/>
              </a:ext>
            </a:extLst>
          </p:cNvPr>
          <p:cNvSpPr txBox="1">
            <a:spLocks/>
          </p:cNvSpPr>
          <p:nvPr userDrawn="1"/>
        </p:nvSpPr>
        <p:spPr>
          <a:xfrm>
            <a:off x="4706667" y="6161011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b="1" smtClean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 b="1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763361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gn Off (Teal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0C3E21D-BC07-D497-6D64-7B8F37E6D3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396" y="520117"/>
            <a:ext cx="3746500" cy="3810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D4697667-507F-5A4F-34CE-8753A67C4B2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8397" y="3036320"/>
            <a:ext cx="5914608" cy="78535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6000" b="1" i="0">
                <a:solidFill>
                  <a:schemeClr val="bg1"/>
                </a:solidFill>
                <a:latin typeface="Lora SemiBold" pitchFamily="2" charset="77"/>
              </a:defRPr>
            </a:lvl1pPr>
          </a:lstStyle>
          <a:p>
            <a:r>
              <a:rPr lang="en-US"/>
              <a:t>Thank you.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9D2861EA-1A3B-1914-50E5-9E4978600104}"/>
              </a:ext>
            </a:extLst>
          </p:cNvPr>
          <p:cNvSpPr txBox="1">
            <a:spLocks/>
          </p:cNvSpPr>
          <p:nvPr userDrawn="1"/>
        </p:nvSpPr>
        <p:spPr>
          <a:xfrm>
            <a:off x="4724400" y="6161011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b="1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 b="1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705474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gn Off (Blue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3D11CDE-861E-DF4A-AF8D-3BAD036F285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8397" y="3036320"/>
            <a:ext cx="5914608" cy="78535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6000" b="1" i="0">
                <a:solidFill>
                  <a:schemeClr val="bg1"/>
                </a:solidFill>
                <a:latin typeface="Lora SemiBold" pitchFamily="2" charset="77"/>
              </a:defRPr>
            </a:lvl1pPr>
          </a:lstStyle>
          <a:p>
            <a:r>
              <a:rPr lang="en-US"/>
              <a:t>Thank you.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E41E0B3-93EE-7467-F03A-0C4891B9D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396" y="520117"/>
            <a:ext cx="3746500" cy="381000"/>
          </a:xfrm>
          <a:prstGeom prst="rect">
            <a:avLst/>
          </a:prstGeom>
        </p:spPr>
      </p:pic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C9F38A4A-1916-2EC3-4331-ABE3DD5E2056}"/>
              </a:ext>
            </a:extLst>
          </p:cNvPr>
          <p:cNvSpPr txBox="1">
            <a:spLocks/>
          </p:cNvSpPr>
          <p:nvPr userDrawn="1"/>
        </p:nvSpPr>
        <p:spPr>
          <a:xfrm>
            <a:off x="4724400" y="6161011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b="1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 b="1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34003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Heading and 2 Column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5089" y="1185257"/>
            <a:ext cx="8206432" cy="1003304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6484" y="2450530"/>
            <a:ext cx="9826861" cy="3406775"/>
          </a:xfrm>
        </p:spPr>
        <p:txBody>
          <a:bodyPr numCol="2" spcCol="162000"/>
          <a:lstStyle>
            <a:lvl1pPr marL="215503">
              <a:lnSpc>
                <a:spcPts val="2177"/>
              </a:lnSpc>
              <a:spcBef>
                <a:spcPts val="771"/>
              </a:spcBef>
              <a:defRPr sz="1814">
                <a:solidFill>
                  <a:schemeClr val="tx1"/>
                </a:solidFill>
                <a:latin typeface="+mj-lt"/>
              </a:defRPr>
            </a:lvl1pPr>
            <a:lvl2pPr>
              <a:lnSpc>
                <a:spcPts val="2177"/>
              </a:lnSpc>
              <a:spcBef>
                <a:spcPts val="514"/>
              </a:spcBef>
              <a:buClr>
                <a:schemeClr val="tx1"/>
              </a:buClr>
              <a:defRPr sz="1814">
                <a:solidFill>
                  <a:schemeClr val="tx1"/>
                </a:solidFill>
              </a:defRPr>
            </a:lvl2pPr>
            <a:lvl3pPr>
              <a:lnSpc>
                <a:spcPts val="2177"/>
              </a:lnSpc>
              <a:defRPr sz="1814">
                <a:solidFill>
                  <a:schemeClr val="bg1"/>
                </a:solidFill>
              </a:defRPr>
            </a:lvl3pPr>
            <a:lvl4pPr>
              <a:lnSpc>
                <a:spcPts val="2177"/>
              </a:lnSpc>
              <a:defRPr sz="1814">
                <a:solidFill>
                  <a:schemeClr val="bg1"/>
                </a:solidFill>
              </a:defRPr>
            </a:lvl4pPr>
            <a:lvl5pPr>
              <a:lnSpc>
                <a:spcPts val="2177"/>
              </a:lnSpc>
              <a:defRPr sz="1814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E135E-2566-4748-853C-8A3B78F0FB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536064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ample Layout Page (Cream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D06FB-66AF-0540-962A-7751FA64099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6384" y="487510"/>
            <a:ext cx="8435180" cy="12763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latin typeface="Lora SemiBold" pitchFamily="2" charset="77"/>
              </a:defRPr>
            </a:lvl1pPr>
          </a:lstStyle>
          <a:p>
            <a:r>
              <a:rPr lang="en-US"/>
              <a:t>This is a sample page layout</a:t>
            </a:r>
            <a:br>
              <a:rPr lang="en-US"/>
            </a:br>
            <a:endParaRPr lang="en-US"/>
          </a:p>
        </p:txBody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96E9A876-1569-D544-913F-B065A154E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424689" y="0"/>
            <a:ext cx="2767312" cy="6858000"/>
          </a:xfrm>
          <a:custGeom>
            <a:avLst/>
            <a:gdLst>
              <a:gd name="connsiteX0" fmla="*/ 0 w 6461125"/>
              <a:gd name="connsiteY0" fmla="*/ 0 h 6858000"/>
              <a:gd name="connsiteX1" fmla="*/ 6461125 w 6461125"/>
              <a:gd name="connsiteY1" fmla="*/ 0 h 6858000"/>
              <a:gd name="connsiteX2" fmla="*/ 6461125 w 6461125"/>
              <a:gd name="connsiteY2" fmla="*/ 6858000 h 6858000"/>
              <a:gd name="connsiteX3" fmla="*/ 0 w 6461125"/>
              <a:gd name="connsiteY3" fmla="*/ 6858000 h 6858000"/>
              <a:gd name="connsiteX4" fmla="*/ 0 w 6461125"/>
              <a:gd name="connsiteY4" fmla="*/ 0 h 6858000"/>
              <a:gd name="connsiteX0" fmla="*/ 1910281 w 6461125"/>
              <a:gd name="connsiteY0" fmla="*/ 0 h 6867053"/>
              <a:gd name="connsiteX1" fmla="*/ 6461125 w 6461125"/>
              <a:gd name="connsiteY1" fmla="*/ 9053 h 6867053"/>
              <a:gd name="connsiteX2" fmla="*/ 6461125 w 6461125"/>
              <a:gd name="connsiteY2" fmla="*/ 6867053 h 6867053"/>
              <a:gd name="connsiteX3" fmla="*/ 0 w 6461125"/>
              <a:gd name="connsiteY3" fmla="*/ 6867053 h 6867053"/>
              <a:gd name="connsiteX4" fmla="*/ 1910281 w 6461125"/>
              <a:gd name="connsiteY4" fmla="*/ 0 h 6867053"/>
              <a:gd name="connsiteX0" fmla="*/ 5196689 w 6461125"/>
              <a:gd name="connsiteY0" fmla="*/ 0 h 6867053"/>
              <a:gd name="connsiteX1" fmla="*/ 6461125 w 6461125"/>
              <a:gd name="connsiteY1" fmla="*/ 9053 h 6867053"/>
              <a:gd name="connsiteX2" fmla="*/ 6461125 w 6461125"/>
              <a:gd name="connsiteY2" fmla="*/ 6867053 h 6867053"/>
              <a:gd name="connsiteX3" fmla="*/ 0 w 6461125"/>
              <a:gd name="connsiteY3" fmla="*/ 6867053 h 6867053"/>
              <a:gd name="connsiteX4" fmla="*/ 5196689 w 6461125"/>
              <a:gd name="connsiteY4" fmla="*/ 0 h 6867053"/>
              <a:gd name="connsiteX0" fmla="*/ 1258432 w 2522868"/>
              <a:gd name="connsiteY0" fmla="*/ 0 h 6867053"/>
              <a:gd name="connsiteX1" fmla="*/ 2522868 w 2522868"/>
              <a:gd name="connsiteY1" fmla="*/ 9053 h 6867053"/>
              <a:gd name="connsiteX2" fmla="*/ 2522868 w 2522868"/>
              <a:gd name="connsiteY2" fmla="*/ 6867053 h 6867053"/>
              <a:gd name="connsiteX3" fmla="*/ 0 w 2522868"/>
              <a:gd name="connsiteY3" fmla="*/ 6867053 h 6867053"/>
              <a:gd name="connsiteX4" fmla="*/ 1258432 w 2522868"/>
              <a:gd name="connsiteY4" fmla="*/ 0 h 6867053"/>
              <a:gd name="connsiteX0" fmla="*/ 760491 w 2522868"/>
              <a:gd name="connsiteY0" fmla="*/ 0 h 6858000"/>
              <a:gd name="connsiteX1" fmla="*/ 2522868 w 2522868"/>
              <a:gd name="connsiteY1" fmla="*/ 0 h 6858000"/>
              <a:gd name="connsiteX2" fmla="*/ 2522868 w 2522868"/>
              <a:gd name="connsiteY2" fmla="*/ 6858000 h 6858000"/>
              <a:gd name="connsiteX3" fmla="*/ 0 w 2522868"/>
              <a:gd name="connsiteY3" fmla="*/ 6858000 h 6858000"/>
              <a:gd name="connsiteX4" fmla="*/ 760491 w 2522868"/>
              <a:gd name="connsiteY4" fmla="*/ 0 h 6858000"/>
              <a:gd name="connsiteX0" fmla="*/ 1004935 w 2767312"/>
              <a:gd name="connsiteY0" fmla="*/ 0 h 6858000"/>
              <a:gd name="connsiteX1" fmla="*/ 2767312 w 2767312"/>
              <a:gd name="connsiteY1" fmla="*/ 0 h 6858000"/>
              <a:gd name="connsiteX2" fmla="*/ 2767312 w 2767312"/>
              <a:gd name="connsiteY2" fmla="*/ 6858000 h 6858000"/>
              <a:gd name="connsiteX3" fmla="*/ 0 w 2767312"/>
              <a:gd name="connsiteY3" fmla="*/ 6858000 h 6858000"/>
              <a:gd name="connsiteX4" fmla="*/ 1004935 w 2767312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7312" h="6858000">
                <a:moveTo>
                  <a:pt x="1004935" y="0"/>
                </a:moveTo>
                <a:lnTo>
                  <a:pt x="2767312" y="0"/>
                </a:lnTo>
                <a:lnTo>
                  <a:pt x="2767312" y="6858000"/>
                </a:lnTo>
                <a:lnTo>
                  <a:pt x="0" y="6858000"/>
                </a:lnTo>
                <a:lnTo>
                  <a:pt x="1004935" y="0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B47995B4-B0D2-C426-ACF5-CF4A86FA7B9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6384" y="1940844"/>
            <a:ext cx="8585604" cy="3641147"/>
          </a:xfrm>
        </p:spPr>
        <p:txBody>
          <a:bodyPr numCol="1"/>
          <a:lstStyle>
            <a:lvl1pPr marL="285750" marR="0" indent="-2857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800">
                <a:solidFill>
                  <a:schemeClr val="tx1"/>
                </a:solidFill>
                <a:latin typeface="+mn-lt"/>
                <a:ea typeface="Inter" panose="02000503000000020004" pitchFamily="2" charset="0"/>
              </a:defRPr>
            </a:lvl1pPr>
            <a:lvl2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2pPr>
            <a:lvl3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Please use this space to insert written content as required </a:t>
            </a:r>
          </a:p>
          <a:p>
            <a:pPr lvl="1"/>
            <a:r>
              <a:rPr lang="en-GB"/>
              <a:t>Please use this space to insert written content as required </a:t>
            </a:r>
          </a:p>
          <a:p>
            <a:pPr lvl="2"/>
            <a:r>
              <a:rPr lang="en-GB"/>
              <a:t>Please use this space to insert written content as required </a:t>
            </a:r>
          </a:p>
          <a:p>
            <a:pPr lvl="3"/>
            <a:r>
              <a:rPr lang="en-GB"/>
              <a:t>Please use this space to insert written content as required </a:t>
            </a:r>
          </a:p>
          <a:p>
            <a:pPr lvl="0"/>
            <a:endParaRPr lang="en-GB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0598603-2D8E-A8B8-49A4-6A3AD36D3F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9923" y="6146056"/>
            <a:ext cx="585971" cy="19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33536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(Pur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A5B340-A139-43F1-8897-F72E32D27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60001" y="350520"/>
            <a:ext cx="5530660" cy="6156959"/>
          </a:xfrm>
          <a:prstGeom prst="rect">
            <a:avLst/>
          </a:prstGeom>
          <a:solidFill>
            <a:srgbClr val="4515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DD23A9BB-0467-40B1-8547-4AAFA68D19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998" y="344630"/>
            <a:ext cx="5736002" cy="6168740"/>
          </a:xfrm>
        </p:spPr>
        <p:txBody>
          <a:bodyPr/>
          <a:lstStyle/>
          <a:p>
            <a:endParaRPr lang="en-GB"/>
          </a:p>
        </p:txBody>
      </p:sp>
      <p:pic>
        <p:nvPicPr>
          <p:cNvPr id="6" name="Picture 5" descr="National Institute for Health and Care Excellence logo">
            <a:extLst>
              <a:ext uri="{FF2B5EF4-FFF2-40B4-BE49-F238E27FC236}">
                <a16:creationId xmlns:a16="http://schemas.microsoft.com/office/drawing/2014/main" id="{B01BEAF0-10A5-487D-A638-8580733C8CC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988" y="5710518"/>
            <a:ext cx="4267199" cy="41177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9789412-DB88-448F-8665-80D1476288D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4988" y="683466"/>
            <a:ext cx="3924300" cy="12763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This is a sample title page layout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5407C8E-9326-4458-9C56-2C76C948E0A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4988" y="2202747"/>
            <a:ext cx="3924300" cy="13565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Subtitle here please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26630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 Slide (Pur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A5B340-A139-43F1-8897-F72E32D27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60000" y="350520"/>
            <a:ext cx="11471999" cy="6156959"/>
          </a:xfrm>
          <a:prstGeom prst="rect">
            <a:avLst/>
          </a:prstGeom>
          <a:solidFill>
            <a:srgbClr val="4515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01BEAF0-10A5-487D-A638-8580733C8C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988" y="5710518"/>
            <a:ext cx="4267199" cy="41177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D2AEADB-4337-4878-BB07-3CD1B33B46B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4988" y="746309"/>
            <a:ext cx="5199563" cy="12763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This is a sample divider page layout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0F404470-FC0D-4812-9A23-A880D12A6DD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4988" y="2230292"/>
            <a:ext cx="5199564" cy="13565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Subtitle here please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84000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Column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2F9D580-E317-5C4C-B981-C9DC1F5E28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F4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DE8F042-D308-184D-B342-2519009D3C1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6383" y="487510"/>
            <a:ext cx="11132199" cy="12763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>
                <a:solidFill>
                  <a:srgbClr val="222222"/>
                </a:solidFill>
              </a:defRPr>
            </a:lvl1pPr>
          </a:lstStyle>
          <a:p>
            <a:r>
              <a:rPr lang="en-US"/>
              <a:t>This is sample bulleted text (2 columns)</a:t>
            </a:r>
            <a:br>
              <a:rPr lang="en-US"/>
            </a:br>
            <a:endParaRPr lang="en-US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A6059545-8DB2-C466-C9CD-3455525CAE90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B47995B4-B0D2-C426-ACF5-CF4A86FA7B9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23" y="1904986"/>
            <a:ext cx="11177587" cy="3641147"/>
          </a:xfrm>
        </p:spPr>
        <p:txBody>
          <a:bodyPr numCol="2"/>
          <a:lstStyle>
            <a:lvl1pPr marL="285750" marR="0" indent="-2857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  <a:lvl2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2pPr>
            <a:lvl3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endParaRPr lang="en-GB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A6059545-8DB2-C466-C9CD-3455525CAE90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D5F2E009-4AC4-8BE8-449A-D98E0B4D419F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FAC7A0B0-AE4B-F793-1F59-1EC3584DEA01}"/>
              </a:ext>
            </a:extLst>
          </p:cNvPr>
          <p:cNvSpPr txBox="1">
            <a:spLocks/>
          </p:cNvSpPr>
          <p:nvPr userDrawn="1"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C6FC489-B11C-2654-C925-48D950964D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9923" y="6146056"/>
            <a:ext cx="585971" cy="19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782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ple Page (Teal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B47995B4-B0D2-C426-ACF5-CF4A86FA7B9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23" y="1904986"/>
            <a:ext cx="11076689" cy="3935977"/>
          </a:xfrm>
        </p:spPr>
        <p:txBody>
          <a:bodyPr/>
          <a:lstStyle>
            <a:lvl1pPr>
              <a:lnSpc>
                <a:spcPct val="150000"/>
              </a:lnSpc>
              <a:defRPr sz="180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  <a:lvl2pPr>
              <a:lnSpc>
                <a:spcPct val="150000"/>
              </a:lnSpc>
              <a:defRPr sz="1800">
                <a:solidFill>
                  <a:schemeClr val="bg1"/>
                </a:solidFill>
                <a:latin typeface="+mn-lt"/>
                <a:ea typeface="Inter" panose="02000503000000020004" pitchFamily="2" charset="0"/>
              </a:defRPr>
            </a:lvl2pPr>
            <a:lvl3pPr>
              <a:lnSpc>
                <a:spcPct val="150000"/>
              </a:lnSpc>
              <a:defRPr sz="180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US"/>
              <a:t>Please use this space to insert written content as required. Please use Inter or Arial with a minimum font size of 16pt and avoid changing the </a:t>
            </a:r>
            <a:r>
              <a:rPr lang="en-US" err="1"/>
              <a:t>colour</a:t>
            </a:r>
            <a:r>
              <a:rPr lang="en-US"/>
              <a:t> of the text.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C9087A8-57F0-4F52-0D4C-4A5083083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9924" y="6146056"/>
            <a:ext cx="585971" cy="197518"/>
          </a:xfrm>
          <a:prstGeom prst="rect">
            <a:avLst/>
          </a:prstGeom>
        </p:spPr>
      </p:pic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EC556465-A7E6-47AC-E137-7531B42F5538}"/>
              </a:ext>
            </a:extLst>
          </p:cNvPr>
          <p:cNvSpPr txBox="1">
            <a:spLocks/>
          </p:cNvSpPr>
          <p:nvPr userDrawn="1"/>
        </p:nvSpPr>
        <p:spPr>
          <a:xfrm>
            <a:off x="4724400" y="6161011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b="1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 b="1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FC3E31-B160-DF89-AFCA-94CC882CA71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9923" y="545526"/>
            <a:ext cx="11076689" cy="1160319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solidFill>
                  <a:schemeClr val="bg1"/>
                </a:solidFill>
                <a:latin typeface="Lora SemiBold" pitchFamily="2" charset="77"/>
              </a:defRPr>
            </a:lvl1pPr>
          </a:lstStyle>
          <a:p>
            <a:r>
              <a:rPr lang="en-US"/>
              <a:t>This is a sample page layout</a:t>
            </a:r>
            <a:br>
              <a:rPr lang="en-US"/>
            </a:b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45951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Heading and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5089" y="1185257"/>
            <a:ext cx="8206432" cy="1003304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6484" y="2450530"/>
            <a:ext cx="9826861" cy="3406775"/>
          </a:xfrm>
        </p:spPr>
        <p:txBody>
          <a:bodyPr numCol="2" spcCol="162000"/>
          <a:lstStyle>
            <a:lvl1pPr marL="215503">
              <a:lnSpc>
                <a:spcPts val="2177"/>
              </a:lnSpc>
              <a:spcBef>
                <a:spcPts val="771"/>
              </a:spcBef>
              <a:defRPr sz="1814">
                <a:solidFill>
                  <a:schemeClr val="tx1"/>
                </a:solidFill>
                <a:latin typeface="+mj-lt"/>
              </a:defRPr>
            </a:lvl1pPr>
            <a:lvl2pPr>
              <a:lnSpc>
                <a:spcPts val="2177"/>
              </a:lnSpc>
              <a:spcBef>
                <a:spcPts val="514"/>
              </a:spcBef>
              <a:buClr>
                <a:schemeClr val="tx1"/>
              </a:buClr>
              <a:defRPr sz="1814">
                <a:solidFill>
                  <a:schemeClr val="tx1"/>
                </a:solidFill>
              </a:defRPr>
            </a:lvl2pPr>
            <a:lvl3pPr>
              <a:lnSpc>
                <a:spcPts val="2177"/>
              </a:lnSpc>
              <a:defRPr sz="1814">
                <a:solidFill>
                  <a:schemeClr val="bg1"/>
                </a:solidFill>
              </a:defRPr>
            </a:lvl3pPr>
            <a:lvl4pPr>
              <a:lnSpc>
                <a:spcPts val="2177"/>
              </a:lnSpc>
              <a:defRPr sz="1814">
                <a:solidFill>
                  <a:schemeClr val="bg1"/>
                </a:solidFill>
              </a:defRPr>
            </a:lvl4pPr>
            <a:lvl5pPr>
              <a:lnSpc>
                <a:spcPts val="2177"/>
              </a:lnSpc>
              <a:defRPr sz="1814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4589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6.xml"/><Relationship Id="rId18" Type="http://schemas.openxmlformats.org/officeDocument/2006/relationships/slideLayout" Target="../slideLayouts/slideLayout61.xml"/><Relationship Id="rId26" Type="http://schemas.openxmlformats.org/officeDocument/2006/relationships/slideLayout" Target="../slideLayouts/slideLayout69.xml"/><Relationship Id="rId39" Type="http://schemas.openxmlformats.org/officeDocument/2006/relationships/slideLayout" Target="../slideLayouts/slideLayout82.xml"/><Relationship Id="rId21" Type="http://schemas.openxmlformats.org/officeDocument/2006/relationships/slideLayout" Target="../slideLayouts/slideLayout64.xml"/><Relationship Id="rId34" Type="http://schemas.openxmlformats.org/officeDocument/2006/relationships/slideLayout" Target="../slideLayouts/slideLayout77.xml"/><Relationship Id="rId42" Type="http://schemas.openxmlformats.org/officeDocument/2006/relationships/slideLayout" Target="../slideLayouts/slideLayout85.xml"/><Relationship Id="rId47" Type="http://schemas.openxmlformats.org/officeDocument/2006/relationships/slideLayout" Target="../slideLayouts/slideLayout90.xml"/><Relationship Id="rId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5.xml"/><Relationship Id="rId16" Type="http://schemas.openxmlformats.org/officeDocument/2006/relationships/slideLayout" Target="../slideLayouts/slideLayout59.xml"/><Relationship Id="rId29" Type="http://schemas.openxmlformats.org/officeDocument/2006/relationships/slideLayout" Target="../slideLayouts/slideLayout72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24" Type="http://schemas.openxmlformats.org/officeDocument/2006/relationships/slideLayout" Target="../slideLayouts/slideLayout67.xml"/><Relationship Id="rId32" Type="http://schemas.openxmlformats.org/officeDocument/2006/relationships/slideLayout" Target="../slideLayouts/slideLayout75.xml"/><Relationship Id="rId37" Type="http://schemas.openxmlformats.org/officeDocument/2006/relationships/slideLayout" Target="../slideLayouts/slideLayout80.xml"/><Relationship Id="rId40" Type="http://schemas.openxmlformats.org/officeDocument/2006/relationships/slideLayout" Target="../slideLayouts/slideLayout83.xml"/><Relationship Id="rId45" Type="http://schemas.openxmlformats.org/officeDocument/2006/relationships/slideLayout" Target="../slideLayouts/slideLayout88.xml"/><Relationship Id="rId5" Type="http://schemas.openxmlformats.org/officeDocument/2006/relationships/slideLayout" Target="../slideLayouts/slideLayout48.xml"/><Relationship Id="rId15" Type="http://schemas.openxmlformats.org/officeDocument/2006/relationships/slideLayout" Target="../slideLayouts/slideLayout58.xml"/><Relationship Id="rId23" Type="http://schemas.openxmlformats.org/officeDocument/2006/relationships/slideLayout" Target="../slideLayouts/slideLayout66.xml"/><Relationship Id="rId28" Type="http://schemas.openxmlformats.org/officeDocument/2006/relationships/slideLayout" Target="../slideLayouts/slideLayout71.xml"/><Relationship Id="rId36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53.xml"/><Relationship Id="rId19" Type="http://schemas.openxmlformats.org/officeDocument/2006/relationships/slideLayout" Target="../slideLayouts/slideLayout62.xml"/><Relationship Id="rId31" Type="http://schemas.openxmlformats.org/officeDocument/2006/relationships/slideLayout" Target="../slideLayouts/slideLayout74.xml"/><Relationship Id="rId44" Type="http://schemas.openxmlformats.org/officeDocument/2006/relationships/slideLayout" Target="../slideLayouts/slideLayout87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7.xml"/><Relationship Id="rId22" Type="http://schemas.openxmlformats.org/officeDocument/2006/relationships/slideLayout" Target="../slideLayouts/slideLayout65.xml"/><Relationship Id="rId27" Type="http://schemas.openxmlformats.org/officeDocument/2006/relationships/slideLayout" Target="../slideLayouts/slideLayout70.xml"/><Relationship Id="rId30" Type="http://schemas.openxmlformats.org/officeDocument/2006/relationships/slideLayout" Target="../slideLayouts/slideLayout73.xml"/><Relationship Id="rId35" Type="http://schemas.openxmlformats.org/officeDocument/2006/relationships/slideLayout" Target="../slideLayouts/slideLayout78.xml"/><Relationship Id="rId43" Type="http://schemas.openxmlformats.org/officeDocument/2006/relationships/slideLayout" Target="../slideLayouts/slideLayout86.xml"/><Relationship Id="rId48" Type="http://schemas.openxmlformats.org/officeDocument/2006/relationships/theme" Target="../theme/theme2.xml"/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5.xml"/><Relationship Id="rId17" Type="http://schemas.openxmlformats.org/officeDocument/2006/relationships/slideLayout" Target="../slideLayouts/slideLayout60.xml"/><Relationship Id="rId25" Type="http://schemas.openxmlformats.org/officeDocument/2006/relationships/slideLayout" Target="../slideLayouts/slideLayout68.xml"/><Relationship Id="rId33" Type="http://schemas.openxmlformats.org/officeDocument/2006/relationships/slideLayout" Target="../slideLayouts/slideLayout76.xml"/><Relationship Id="rId38" Type="http://schemas.openxmlformats.org/officeDocument/2006/relationships/slideLayout" Target="../slideLayouts/slideLayout81.xml"/><Relationship Id="rId46" Type="http://schemas.openxmlformats.org/officeDocument/2006/relationships/slideLayout" Target="../slideLayouts/slideLayout89.xml"/><Relationship Id="rId20" Type="http://schemas.openxmlformats.org/officeDocument/2006/relationships/slideLayout" Target="../slideLayouts/slideLayout63.xml"/><Relationship Id="rId41" Type="http://schemas.openxmlformats.org/officeDocument/2006/relationships/slideLayout" Target="../slideLayouts/slideLayout8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8D95A3C9-9C62-4772-A1CE-36239AA18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5" y="365125"/>
            <a:ext cx="43243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This is the slide master template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8910A4F-E315-42EE-8468-BC6F400426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6725" y="1901825"/>
            <a:ext cx="4324350" cy="1325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Please select from the available layout slides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0233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  <p:sldLayoutId id="2147483718" r:id="rId15"/>
    <p:sldLayoutId id="2147483719" r:id="rId16"/>
    <p:sldLayoutId id="2147483720" r:id="rId17"/>
    <p:sldLayoutId id="2147483721" r:id="rId18"/>
    <p:sldLayoutId id="2147483722" r:id="rId19"/>
    <p:sldLayoutId id="2147483723" r:id="rId20"/>
    <p:sldLayoutId id="2147483724" r:id="rId21"/>
    <p:sldLayoutId id="2147483725" r:id="rId22"/>
    <p:sldLayoutId id="2147483726" r:id="rId23"/>
    <p:sldLayoutId id="2147483727" r:id="rId24"/>
    <p:sldLayoutId id="2147483728" r:id="rId25"/>
    <p:sldLayoutId id="2147483729" r:id="rId26"/>
    <p:sldLayoutId id="2147483730" r:id="rId27"/>
    <p:sldLayoutId id="2147483731" r:id="rId28"/>
    <p:sldLayoutId id="2147483732" r:id="rId29"/>
    <p:sldLayoutId id="2147483733" r:id="rId30"/>
    <p:sldLayoutId id="2147483734" r:id="rId31"/>
    <p:sldLayoutId id="2147483735" r:id="rId32"/>
    <p:sldLayoutId id="2147483736" r:id="rId33"/>
    <p:sldLayoutId id="2147483737" r:id="rId34"/>
    <p:sldLayoutId id="2147483738" r:id="rId35"/>
    <p:sldLayoutId id="2147483739" r:id="rId36"/>
    <p:sldLayoutId id="2147483740" r:id="rId37"/>
    <p:sldLayoutId id="2147483741" r:id="rId38"/>
    <p:sldLayoutId id="2147483742" r:id="rId39"/>
    <p:sldLayoutId id="2147483743" r:id="rId40"/>
    <p:sldLayoutId id="2147483744" r:id="rId41"/>
    <p:sldLayoutId id="2147483746" r:id="rId42"/>
    <p:sldLayoutId id="2147483795" r:id="rId4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Lora SemiBold" charset="0"/>
          <a:cs typeface="Lora SemiBold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Inter" charset="0"/>
          <a:cs typeface="Inter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2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4088">
          <p15:clr>
            <a:srgbClr val="F26B43"/>
          </p15:clr>
        </p15:guide>
        <p15:guide id="4" orient="horz" pos="411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8D95A3C9-9C62-4772-A1CE-36239AA18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5" y="365125"/>
            <a:ext cx="43243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This is the slide master template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8910A4F-E315-42EE-8468-BC6F400426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6725" y="1901825"/>
            <a:ext cx="4324350" cy="1325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Please select from the available layout slides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4230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  <p:sldLayoutId id="2147483761" r:id="rId14"/>
    <p:sldLayoutId id="2147483762" r:id="rId15"/>
    <p:sldLayoutId id="2147483763" r:id="rId16"/>
    <p:sldLayoutId id="2147483764" r:id="rId17"/>
    <p:sldLayoutId id="2147483765" r:id="rId18"/>
    <p:sldLayoutId id="2147483766" r:id="rId19"/>
    <p:sldLayoutId id="2147483767" r:id="rId20"/>
    <p:sldLayoutId id="2147483768" r:id="rId21"/>
    <p:sldLayoutId id="2147483769" r:id="rId22"/>
    <p:sldLayoutId id="2147483770" r:id="rId23"/>
    <p:sldLayoutId id="2147483771" r:id="rId24"/>
    <p:sldLayoutId id="2147483772" r:id="rId25"/>
    <p:sldLayoutId id="2147483773" r:id="rId26"/>
    <p:sldLayoutId id="2147483774" r:id="rId27"/>
    <p:sldLayoutId id="2147483775" r:id="rId28"/>
    <p:sldLayoutId id="2147483776" r:id="rId29"/>
    <p:sldLayoutId id="2147483777" r:id="rId30"/>
    <p:sldLayoutId id="2147483778" r:id="rId31"/>
    <p:sldLayoutId id="2147483779" r:id="rId32"/>
    <p:sldLayoutId id="2147483780" r:id="rId33"/>
    <p:sldLayoutId id="2147483781" r:id="rId34"/>
    <p:sldLayoutId id="2147483782" r:id="rId35"/>
    <p:sldLayoutId id="2147483783" r:id="rId36"/>
    <p:sldLayoutId id="2147483784" r:id="rId37"/>
    <p:sldLayoutId id="2147483785" r:id="rId38"/>
    <p:sldLayoutId id="2147483786" r:id="rId39"/>
    <p:sldLayoutId id="2147483787" r:id="rId40"/>
    <p:sldLayoutId id="2147483788" r:id="rId41"/>
    <p:sldLayoutId id="2147483789" r:id="rId42"/>
    <p:sldLayoutId id="2147483790" r:id="rId43"/>
    <p:sldLayoutId id="2147483791" r:id="rId44"/>
    <p:sldLayoutId id="2147483792" r:id="rId45"/>
    <p:sldLayoutId id="2147483793" r:id="rId46"/>
    <p:sldLayoutId id="2147483794" r:id="rId4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Lora SemiBold" charset="0"/>
          <a:cs typeface="Lora SemiBold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Inter" charset="0"/>
          <a:cs typeface="Inter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2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4088">
          <p15:clr>
            <a:srgbClr val="F26B43"/>
          </p15:clr>
        </p15:guide>
        <p15:guide id="4" orient="horz" pos="411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23E6B795-EA4F-9968-1C4E-4B2646A504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5413" y="133465"/>
            <a:ext cx="5991498" cy="1276350"/>
          </a:xfrm>
        </p:spPr>
        <p:txBody>
          <a:bodyPr>
            <a:noAutofit/>
          </a:bodyPr>
          <a:lstStyle/>
          <a:p>
            <a:br>
              <a:rPr lang="en-GB" sz="4800" dirty="0">
                <a:effectLst/>
                <a:ea typeface="Calibri" panose="020F0502020204030204" pitchFamily="34" charset="0"/>
              </a:rPr>
            </a:br>
            <a:r>
              <a:rPr lang="en-GB" sz="3200" dirty="0">
                <a:effectLst/>
                <a:ea typeface="Calibri" panose="020F0502020204030204" pitchFamily="34" charset="0"/>
              </a:rPr>
              <a:t>How can NICE support and enable local systems to improve patient outcomes?</a:t>
            </a:r>
            <a:endParaRPr lang="en-US" sz="3200" b="0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C0435C80-6347-8C74-393B-24BA16C15C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5413" y="2772168"/>
            <a:ext cx="5780587" cy="200966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 dirty="0"/>
              <a:t>Cheshire &amp; Merseyside NHS Impact </a:t>
            </a:r>
          </a:p>
          <a:p>
            <a:r>
              <a:rPr lang="en-US" sz="2400" dirty="0"/>
              <a:t>March 2024</a:t>
            </a:r>
          </a:p>
          <a:p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Dr Clare Morgan</a:t>
            </a:r>
          </a:p>
          <a:p>
            <a:r>
              <a:rPr lang="en-US" sz="1600" dirty="0"/>
              <a:t>Director of Impact &amp; Partnerships, NICE</a:t>
            </a:r>
          </a:p>
          <a:p>
            <a:endParaRPr lang="en-US" dirty="0"/>
          </a:p>
        </p:txBody>
      </p:sp>
      <p:pic>
        <p:nvPicPr>
          <p:cNvPr id="5" name="Picture Placeholder 4" descr="A doctor holding a patient's hand&#10;&#10;Description automatically generated">
            <a:extLst>
              <a:ext uri="{FF2B5EF4-FFF2-40B4-BE49-F238E27FC236}">
                <a16:creationId xmlns:a16="http://schemas.microsoft.com/office/drawing/2014/main" id="{B02CB291-72E0-1EC5-6591-B30D6EEDB94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63" r="1516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77271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E029D6BA-947B-E0B8-3B13-C8D944AFA2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645096" y="4196212"/>
            <a:ext cx="2766384" cy="1740053"/>
          </a:xfrm>
          <a:prstGeom prst="rect">
            <a:avLst/>
          </a:prstGeom>
          <a:solidFill>
            <a:srgbClr val="22809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nter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413B56B-F853-4EF5-869C-4ACEE70DAB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645096" y="2587089"/>
            <a:ext cx="2766384" cy="2581471"/>
          </a:xfrm>
          <a:prstGeom prst="rect">
            <a:avLst/>
          </a:prstGeom>
          <a:solidFill>
            <a:srgbClr val="F7F4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nter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7E577A0-471A-CBB1-7F04-C6564281F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94739" y="4182990"/>
            <a:ext cx="2766385" cy="1740053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nter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B88C52A-87A1-C38C-388B-FE30412FAA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61958" y="4196212"/>
            <a:ext cx="2766384" cy="1740053"/>
          </a:xfrm>
          <a:prstGeom prst="rect">
            <a:avLst/>
          </a:prstGeom>
          <a:solidFill>
            <a:srgbClr val="22809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nter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1D6DD4-6CAF-52CF-3CA9-95E4ADA3CA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94741" y="2587090"/>
            <a:ext cx="2766384" cy="2581470"/>
          </a:xfrm>
          <a:prstGeom prst="rect">
            <a:avLst/>
          </a:prstGeom>
          <a:solidFill>
            <a:srgbClr val="F7F4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nter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DD4CF27-2E14-355A-48A3-06095F1B3E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1793" y="318748"/>
            <a:ext cx="11656618" cy="812771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Lora SemiBold"/>
              </a:rPr>
              <a:t>To better serve people and the health and care system, NICE is evolving in 3 ways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2452F3-2F58-9599-0341-5206D0022F63}"/>
              </a:ext>
            </a:extLst>
          </p:cNvPr>
          <p:cNvSpPr txBox="1"/>
          <p:nvPr/>
        </p:nvSpPr>
        <p:spPr>
          <a:xfrm>
            <a:off x="1488026" y="1651608"/>
            <a:ext cx="9179807" cy="646331"/>
          </a:xfrm>
          <a:custGeom>
            <a:avLst/>
            <a:gdLst>
              <a:gd name="connsiteX0" fmla="*/ 0 w 10804927"/>
              <a:gd name="connsiteY0" fmla="*/ 0 h 738664"/>
              <a:gd name="connsiteX1" fmla="*/ 10804927 w 10804927"/>
              <a:gd name="connsiteY1" fmla="*/ 0 h 738664"/>
              <a:gd name="connsiteX2" fmla="*/ 10804927 w 10804927"/>
              <a:gd name="connsiteY2" fmla="*/ 738664 h 738664"/>
              <a:gd name="connsiteX3" fmla="*/ 0 w 10804927"/>
              <a:gd name="connsiteY3" fmla="*/ 738664 h 738664"/>
              <a:gd name="connsiteX4" fmla="*/ 0 w 10804927"/>
              <a:gd name="connsiteY4" fmla="*/ 0 h 738664"/>
              <a:gd name="connsiteX0" fmla="*/ 218065 w 10804927"/>
              <a:gd name="connsiteY0" fmla="*/ 0 h 738664"/>
              <a:gd name="connsiteX1" fmla="*/ 10804927 w 10804927"/>
              <a:gd name="connsiteY1" fmla="*/ 0 h 738664"/>
              <a:gd name="connsiteX2" fmla="*/ 10804927 w 10804927"/>
              <a:gd name="connsiteY2" fmla="*/ 738664 h 738664"/>
              <a:gd name="connsiteX3" fmla="*/ 0 w 10804927"/>
              <a:gd name="connsiteY3" fmla="*/ 738664 h 738664"/>
              <a:gd name="connsiteX4" fmla="*/ 218065 w 10804927"/>
              <a:gd name="connsiteY4" fmla="*/ 0 h 738664"/>
              <a:gd name="connsiteX0" fmla="*/ 218065 w 10804927"/>
              <a:gd name="connsiteY0" fmla="*/ 0 h 738664"/>
              <a:gd name="connsiteX1" fmla="*/ 10804927 w 10804927"/>
              <a:gd name="connsiteY1" fmla="*/ 0 h 738664"/>
              <a:gd name="connsiteX2" fmla="*/ 10572114 w 10804927"/>
              <a:gd name="connsiteY2" fmla="*/ 738664 h 738664"/>
              <a:gd name="connsiteX3" fmla="*/ 0 w 10804927"/>
              <a:gd name="connsiteY3" fmla="*/ 738664 h 738664"/>
              <a:gd name="connsiteX4" fmla="*/ 218065 w 10804927"/>
              <a:gd name="connsiteY4" fmla="*/ 0 h 73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04927" h="738664">
                <a:moveTo>
                  <a:pt x="218065" y="0"/>
                </a:moveTo>
                <a:lnTo>
                  <a:pt x="10804927" y="0"/>
                </a:lnTo>
                <a:lnTo>
                  <a:pt x="10572114" y="738664"/>
                </a:lnTo>
                <a:lnTo>
                  <a:pt x="0" y="738664"/>
                </a:lnTo>
                <a:lnTo>
                  <a:pt x="21806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436C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We’ve listened to our stakeholders. While preserving our core values of transparency, rigour and independence, we need to change.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4A3AAC1-3011-6A34-5A13-C3BAD31E6D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61958" y="2587089"/>
            <a:ext cx="2766384" cy="2581471"/>
          </a:xfrm>
          <a:prstGeom prst="rect">
            <a:avLst/>
          </a:prstGeom>
          <a:solidFill>
            <a:srgbClr val="F7F4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nter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B4B1FE9-1367-B21D-D5BC-67B3A0DF9A51}"/>
              </a:ext>
            </a:extLst>
          </p:cNvPr>
          <p:cNvSpPr txBox="1"/>
          <p:nvPr/>
        </p:nvSpPr>
        <p:spPr>
          <a:xfrm>
            <a:off x="1779219" y="2728285"/>
            <a:ext cx="2766384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00436C"/>
                </a:solidFill>
                <a:effectLst/>
                <a:uLnTx/>
                <a:uFillTx/>
                <a:latin typeface="Lora SemiBold"/>
                <a:ea typeface="+mn-ea"/>
                <a:cs typeface="+mn-cs"/>
              </a:rPr>
              <a:t>More relevant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51A5434-CD88-91CB-03CE-741EB0555008}"/>
              </a:ext>
            </a:extLst>
          </p:cNvPr>
          <p:cNvSpPr txBox="1"/>
          <p:nvPr/>
        </p:nvSpPr>
        <p:spPr>
          <a:xfrm>
            <a:off x="1761958" y="5265391"/>
            <a:ext cx="2766384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…by focusing on what matters most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4AE1B18-C065-A427-699E-CBC421C54B75}"/>
              </a:ext>
            </a:extLst>
          </p:cNvPr>
          <p:cNvSpPr txBox="1"/>
          <p:nvPr/>
        </p:nvSpPr>
        <p:spPr>
          <a:xfrm>
            <a:off x="5009059" y="2669520"/>
            <a:ext cx="2137743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436C"/>
                </a:solidFill>
                <a:effectLst/>
                <a:uLnTx/>
                <a:uFillTx/>
                <a:latin typeface="Lora SemiBold"/>
                <a:ea typeface="+mn-ea"/>
                <a:cs typeface="+mn-cs"/>
              </a:rPr>
              <a:t>More timely and useable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F0E7927-6873-5CEB-FB5A-48DA9728E841}"/>
              </a:ext>
            </a:extLst>
          </p:cNvPr>
          <p:cNvSpPr txBox="1"/>
          <p:nvPr/>
        </p:nvSpPr>
        <p:spPr>
          <a:xfrm>
            <a:off x="4694739" y="5247971"/>
            <a:ext cx="2766385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…by providing useful and useable advice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2D06B90-31ED-AFA2-4860-CC413D3D9D92}"/>
              </a:ext>
            </a:extLst>
          </p:cNvPr>
          <p:cNvSpPr txBox="1"/>
          <p:nvPr/>
        </p:nvSpPr>
        <p:spPr>
          <a:xfrm>
            <a:off x="7761428" y="2635647"/>
            <a:ext cx="2533718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436C"/>
                </a:solidFill>
                <a:effectLst/>
                <a:uLnTx/>
                <a:uFillTx/>
                <a:latin typeface="Lora SemiBold"/>
                <a:ea typeface="+mn-ea"/>
                <a:cs typeface="+mn-cs"/>
              </a:rPr>
              <a:t>Greater demonstrable impact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A6821C1-AC23-7845-942B-399F564BC087}"/>
              </a:ext>
            </a:extLst>
          </p:cNvPr>
          <p:cNvSpPr txBox="1"/>
          <p:nvPr/>
        </p:nvSpPr>
        <p:spPr>
          <a:xfrm>
            <a:off x="7645096" y="5263150"/>
            <a:ext cx="2766385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...by learning from data and implementation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388491E-AE7D-42FA-FA86-957B1CC5B9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52873" y="2457870"/>
            <a:ext cx="452692" cy="468860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43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436C"/>
                </a:solidFill>
                <a:effectLst/>
                <a:uLnTx/>
                <a:uFillTx/>
                <a:latin typeface="Lora SemiBold"/>
                <a:ea typeface="+mn-ea"/>
                <a:cs typeface="+mn-cs"/>
              </a:rPr>
              <a:t>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005CE0A-A1F3-1BFE-D6EB-F65A99A588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70946" y="2444415"/>
            <a:ext cx="452692" cy="468860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43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436C"/>
                </a:solidFill>
                <a:effectLst/>
                <a:uLnTx/>
                <a:uFillTx/>
                <a:latin typeface="Lora SemiBold"/>
                <a:ea typeface="+mn-ea"/>
                <a:cs typeface="+mn-cs"/>
              </a:rPr>
              <a:t>2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3320260-4B2A-A231-E8C9-7866281591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549097" y="2456696"/>
            <a:ext cx="452692" cy="468860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43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436C"/>
                </a:solidFill>
                <a:effectLst/>
                <a:uLnTx/>
                <a:uFillTx/>
                <a:latin typeface="Lora SemiBold"/>
                <a:ea typeface="+mn-ea"/>
                <a:cs typeface="+mn-cs"/>
              </a:rPr>
              <a:t>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C235F8-243A-8D6C-EF10-08A672FF43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7559" y="3194448"/>
            <a:ext cx="1855334" cy="185533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98D9AB0-F90F-1EC7-AB73-0B4CFCC3D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035" y="3311529"/>
            <a:ext cx="1769790" cy="176936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D89DF7F-7BAD-AFD2-2B7D-26282B9D3B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134" y="3296872"/>
            <a:ext cx="1852307" cy="1852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139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77414408-B07A-5BBF-8D7E-0142EC6C2A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23017" y="3634409"/>
            <a:ext cx="3541783" cy="204826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84BE775-22B3-3DD2-98D5-DE0507C9D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5967" y="3634409"/>
            <a:ext cx="3541783" cy="204826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EF4EE25-C94D-6879-64F6-5DA19FB153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87480" y="1459520"/>
            <a:ext cx="3536512" cy="204521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A335AEA-F834-041B-43CB-4B73B9B2CF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25653" y="1459520"/>
            <a:ext cx="3536512" cy="204521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9A7E453-98BA-6C4D-5254-8466BD3984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8602" y="1459520"/>
            <a:ext cx="3536512" cy="204521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A439D92-468A-0D5D-5DEC-887AA52AB3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8539" y="358679"/>
            <a:ext cx="11834191" cy="1160319"/>
          </a:xfrm>
        </p:spPr>
        <p:txBody>
          <a:bodyPr>
            <a:normAutofit/>
          </a:bodyPr>
          <a:lstStyle/>
          <a:p>
            <a:r>
              <a:rPr lang="en-GB" sz="3200" dirty="0"/>
              <a:t>In 2023/24 we’ve been focussing on pressure areas for the NHS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17F0C7-72C0-4AF3-DED1-21DBB87F9327}"/>
              </a:ext>
            </a:extLst>
          </p:cNvPr>
          <p:cNvSpPr txBox="1"/>
          <p:nvPr/>
        </p:nvSpPr>
        <p:spPr>
          <a:xfrm>
            <a:off x="729760" y="1681633"/>
            <a:ext cx="16969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We published our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5A9B76-4D46-74C7-0EDF-FA1844819D9D}"/>
              </a:ext>
            </a:extLst>
          </p:cNvPr>
          <p:cNvSpPr txBox="1"/>
          <p:nvPr/>
        </p:nvSpPr>
        <p:spPr>
          <a:xfrm>
            <a:off x="725364" y="1919166"/>
            <a:ext cx="2523392" cy="65659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00" b="0" i="0" u="none" strike="noStrike" kern="1200" cap="none" spc="0" normalizeH="0" baseline="0" noProof="0" dirty="0">
                <a:ln>
                  <a:noFill/>
                </a:ln>
                <a:solidFill>
                  <a:srgbClr val="228096"/>
                </a:solidFill>
                <a:effectLst/>
                <a:uLnTx/>
                <a:uFillTx/>
                <a:latin typeface="Lora SemiBold"/>
                <a:ea typeface="+mn-ea"/>
                <a:cs typeface="+mn-cs"/>
              </a:rPr>
              <a:t>first resources on virtual wards. 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6D63EE-BBC6-01B2-3AD8-775EA098C812}"/>
              </a:ext>
            </a:extLst>
          </p:cNvPr>
          <p:cNvSpPr txBox="1"/>
          <p:nvPr/>
        </p:nvSpPr>
        <p:spPr>
          <a:xfrm>
            <a:off x="725364" y="2479289"/>
            <a:ext cx="2793678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These help clinicians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manage patients with acute respiratory infections at home, increasing hospital capacity. 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CEA0B8-53B4-94CC-44F4-A810FD2BA925}"/>
              </a:ext>
            </a:extLst>
          </p:cNvPr>
          <p:cNvSpPr txBox="1"/>
          <p:nvPr/>
        </p:nvSpPr>
        <p:spPr>
          <a:xfrm>
            <a:off x="4424081" y="1623017"/>
            <a:ext cx="2385561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Home tests, which we recommended for people with signs of colorectal cancer, could result in 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34915F-AE55-F31C-AE04-083261E88255}"/>
              </a:ext>
            </a:extLst>
          </p:cNvPr>
          <p:cNvSpPr txBox="1"/>
          <p:nvPr/>
        </p:nvSpPr>
        <p:spPr>
          <a:xfrm>
            <a:off x="4424081" y="2489130"/>
            <a:ext cx="3100755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900" b="0" i="0" u="none" strike="noStrike" kern="1200" cap="none" spc="0" normalizeH="0" baseline="0" noProof="0">
                <a:ln>
                  <a:noFill/>
                </a:ln>
                <a:solidFill>
                  <a:srgbClr val="228096"/>
                </a:solidFill>
                <a:effectLst/>
                <a:uLnTx/>
                <a:uFillTx/>
                <a:latin typeface="Lora SemiBold"/>
                <a:ea typeface="+mn-ea"/>
                <a:cs typeface="+mn-cs"/>
              </a:rPr>
              <a:t>100,000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14DEB1-22F5-87FF-DE24-0A9AAE08FB01}"/>
              </a:ext>
            </a:extLst>
          </p:cNvPr>
          <p:cNvSpPr txBox="1"/>
          <p:nvPr/>
        </p:nvSpPr>
        <p:spPr>
          <a:xfrm>
            <a:off x="4426112" y="2908487"/>
            <a:ext cx="2823146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fewer colonoscopies annually and reduce waiting times.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BDB4ED7-F8FB-DA57-1A96-04578CE08B14}"/>
              </a:ext>
            </a:extLst>
          </p:cNvPr>
          <p:cNvSpPr txBox="1"/>
          <p:nvPr/>
        </p:nvSpPr>
        <p:spPr>
          <a:xfrm>
            <a:off x="8062207" y="1784789"/>
            <a:ext cx="2107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We recommended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351AE1C-C38D-8E22-9E3C-18A6A2D218D2}"/>
              </a:ext>
            </a:extLst>
          </p:cNvPr>
          <p:cNvSpPr txBox="1"/>
          <p:nvPr/>
        </p:nvSpPr>
        <p:spPr>
          <a:xfrm>
            <a:off x="8074057" y="2070208"/>
            <a:ext cx="2523392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00" b="0" i="0" u="none" strike="noStrike" kern="1200" cap="none" spc="0" normalizeH="0" baseline="0" noProof="0" dirty="0">
                <a:ln>
                  <a:noFill/>
                </a:ln>
                <a:solidFill>
                  <a:srgbClr val="228096"/>
                </a:solidFill>
                <a:effectLst/>
                <a:uLnTx/>
                <a:uFillTx/>
                <a:latin typeface="Lora SemiBold"/>
                <a:ea typeface="+mn-ea"/>
                <a:cs typeface="+mn-cs"/>
              </a:rPr>
              <a:t>13 digital therapies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31341A3-8C28-DD5D-0481-6C53C93F3744}"/>
              </a:ext>
            </a:extLst>
          </p:cNvPr>
          <p:cNvSpPr txBox="1"/>
          <p:nvPr/>
        </p:nvSpPr>
        <p:spPr>
          <a:xfrm>
            <a:off x="8074057" y="2697081"/>
            <a:ext cx="3338147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for depression and anxiety disorders with the combined potential to help more than 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228096"/>
                </a:solidFill>
                <a:effectLst/>
                <a:uLnTx/>
                <a:uFillTx/>
                <a:latin typeface="Inter SemiBold"/>
                <a:ea typeface="Inter SemiBold" panose="02000503000000020004" pitchFamily="2" charset="0"/>
                <a:cs typeface="+mn-cs"/>
              </a:rPr>
              <a:t>7 million people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9000DC0-C8DE-9500-E526-DE77B2622CEC}"/>
              </a:ext>
            </a:extLst>
          </p:cNvPr>
          <p:cNvSpPr txBox="1"/>
          <p:nvPr/>
        </p:nvSpPr>
        <p:spPr>
          <a:xfrm>
            <a:off x="720968" y="3745407"/>
            <a:ext cx="2523392" cy="65659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00" b="0" i="0" u="none" strike="noStrike" kern="1200" cap="none" spc="0" normalizeH="0" baseline="0" noProof="0" dirty="0">
                <a:ln>
                  <a:noFill/>
                </a:ln>
                <a:solidFill>
                  <a:srgbClr val="228096"/>
                </a:solidFill>
                <a:effectLst/>
                <a:uLnTx/>
                <a:uFillTx/>
                <a:latin typeface="Lora SemiBold"/>
                <a:ea typeface="+mn-ea"/>
                <a:cs typeface="+mn-cs"/>
              </a:rPr>
              <a:t>4 digital programmes 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2EF3115-9FFE-5F70-47C3-0A7FF49FE148}"/>
              </a:ext>
            </a:extLst>
          </p:cNvPr>
          <p:cNvSpPr txBox="1"/>
          <p:nvPr/>
        </p:nvSpPr>
        <p:spPr>
          <a:xfrm>
            <a:off x="734156" y="4350585"/>
            <a:ext cx="2523392" cy="116955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we recommended to help deliver specialist weight management services, could save up to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228096"/>
                </a:solidFill>
                <a:effectLst/>
                <a:uLnTx/>
                <a:uFillTx/>
                <a:latin typeface="Inter SemiBold"/>
                <a:ea typeface="Inter SemiBold" panose="02000503000000020004" pitchFamily="2" charset="0"/>
                <a:cs typeface="+mn-cs"/>
              </a:rPr>
              <a:t>145,000 hours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 of clinician time. 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961E78C-B79D-FB34-6906-16B45B6002EF}"/>
              </a:ext>
            </a:extLst>
          </p:cNvPr>
          <p:cNvSpPr txBox="1"/>
          <p:nvPr/>
        </p:nvSpPr>
        <p:spPr>
          <a:xfrm>
            <a:off x="4372706" y="3811024"/>
            <a:ext cx="2696310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We appraised more and more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2AD215D-29D2-EF39-596D-7B1FF6C7B95F}"/>
              </a:ext>
            </a:extLst>
          </p:cNvPr>
          <p:cNvSpPr txBox="1"/>
          <p:nvPr/>
        </p:nvSpPr>
        <p:spPr>
          <a:xfrm>
            <a:off x="4368310" y="4081639"/>
            <a:ext cx="2523392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00" b="0" i="0" u="none" strike="noStrike" kern="1200" cap="none" spc="0" normalizeH="0" baseline="0" noProof="0" dirty="0">
                <a:ln>
                  <a:noFill/>
                </a:ln>
                <a:solidFill>
                  <a:srgbClr val="228096"/>
                </a:solidFill>
                <a:effectLst/>
                <a:uLnTx/>
                <a:uFillTx/>
                <a:latin typeface="Lora SemiBold"/>
                <a:ea typeface="+mn-ea"/>
                <a:cs typeface="+mn-cs"/>
              </a:rPr>
              <a:t>AI-enabled technologies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BAC5942-23A0-5737-67F5-1D20D41ADEF1}"/>
              </a:ext>
            </a:extLst>
          </p:cNvPr>
          <p:cNvSpPr txBox="1"/>
          <p:nvPr/>
        </p:nvSpPr>
        <p:spPr>
          <a:xfrm>
            <a:off x="4377102" y="4671727"/>
            <a:ext cx="21775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including technologies to speed up contouring in radiotherapy treatment planning. 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9F1B191C-03A3-0729-95CA-5EC5CF3704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87480" y="3634409"/>
            <a:ext cx="3541783" cy="204826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0C4CADB5-F40D-3573-8D7A-11F651DE3418}"/>
              </a:ext>
            </a:extLst>
          </p:cNvPr>
          <p:cNvSpPr txBox="1"/>
          <p:nvPr/>
        </p:nvSpPr>
        <p:spPr>
          <a:xfrm>
            <a:off x="8069660" y="3693635"/>
            <a:ext cx="2918795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We recommended a </a:t>
            </a:r>
            <a:b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</a:b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228096"/>
                </a:solidFill>
                <a:effectLst/>
                <a:uLnTx/>
                <a:uFillTx/>
                <a:latin typeface="Inter SemiBold"/>
                <a:ea typeface="Inter SemiBold" panose="02000503000000020004" pitchFamily="2" charset="0"/>
                <a:cs typeface="+mn-cs"/>
              </a:rPr>
              <a:t>life-changing hybrid closed loop technology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. This has the potential to benefit  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037CC5F-E004-A2AC-FFD7-EB07DF34B331}"/>
              </a:ext>
            </a:extLst>
          </p:cNvPr>
          <p:cNvSpPr txBox="1"/>
          <p:nvPr/>
        </p:nvSpPr>
        <p:spPr>
          <a:xfrm>
            <a:off x="8074057" y="4519617"/>
            <a:ext cx="31007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>
                <a:ln>
                  <a:noFill/>
                </a:ln>
                <a:solidFill>
                  <a:srgbClr val="228096"/>
                </a:solidFill>
                <a:effectLst/>
                <a:uLnTx/>
                <a:uFillTx/>
                <a:latin typeface="Lora SemiBold"/>
                <a:ea typeface="+mn-ea"/>
                <a:cs typeface="+mn-cs"/>
              </a:rPr>
              <a:t>150,000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BA52932-7670-CE3A-800C-DE1B068A0AAC}"/>
              </a:ext>
            </a:extLst>
          </p:cNvPr>
          <p:cNvSpPr txBox="1"/>
          <p:nvPr/>
        </p:nvSpPr>
        <p:spPr>
          <a:xfrm>
            <a:off x="8082849" y="5108758"/>
            <a:ext cx="2065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adults and children with type 1 diabetes. </a:t>
            </a:r>
          </a:p>
        </p:txBody>
      </p:sp>
    </p:spTree>
    <p:extLst>
      <p:ext uri="{BB962C8B-B14F-4D97-AF65-F5344CB8AC3E}">
        <p14:creationId xmlns:p14="http://schemas.microsoft.com/office/powerpoint/2010/main" val="3766768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293B5-EA09-BD0C-11B4-A4BAD6ABAA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NICE guidance – helping to reduce the gap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AA1636-4E78-90AB-787C-F9C3F040CFE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73637" y="1354654"/>
            <a:ext cx="11177587" cy="82926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2000" b="1" dirty="0">
                <a:effectLst/>
              </a:rPr>
              <a:t>Equitable implementation of NICE recommendations ensures that care provided is effective, makes efficient use of resources and reduces inequalities and unwarranted variation</a:t>
            </a:r>
          </a:p>
        </p:txBody>
      </p:sp>
      <p:graphicFrame>
        <p:nvGraphicFramePr>
          <p:cNvPr id="4" name="Diagram 3" descr="Practitioner in consultation with service user">
            <a:extLst>
              <a:ext uri="{FF2B5EF4-FFF2-40B4-BE49-F238E27FC236}">
                <a16:creationId xmlns:a16="http://schemas.microsoft.com/office/drawing/2014/main" id="{500B0041-1F40-BE12-D05A-E9C22ADC86EC}"/>
              </a:ext>
            </a:extLst>
          </p:cNvPr>
          <p:cNvGraphicFramePr/>
          <p:nvPr/>
        </p:nvGraphicFramePr>
        <p:xfrm>
          <a:off x="877577" y="2304167"/>
          <a:ext cx="10233645" cy="35482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37C66573-D515-9C3B-47BE-2FD5C61D76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994400" y="6330462"/>
            <a:ext cx="336062" cy="312615"/>
          </a:xfrm>
          <a:prstGeom prst="rect">
            <a:avLst/>
          </a:prstGeom>
          <a:solidFill>
            <a:srgbClr val="0043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nter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2513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BDCFAF8-95FC-DF97-F0C8-E28BA8A5CDF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What else are we prioritising?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C9FD57A-17E7-FA92-4A59-8F24B7CE82B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 rtl="0"/>
            <a:r>
              <a:rPr lang="en-GB" sz="2400" dirty="0">
                <a:effectLst/>
                <a:latin typeface="-apple-system"/>
              </a:rPr>
              <a:t>Measuring guidance uptake to support insight for improvement</a:t>
            </a:r>
          </a:p>
          <a:p>
            <a:pPr rtl="0"/>
            <a:r>
              <a:rPr lang="en-GB" sz="2400" dirty="0">
                <a:latin typeface="-apple-system"/>
              </a:rPr>
              <a:t>T</a:t>
            </a:r>
            <a:r>
              <a:rPr lang="en-GB" sz="2400" dirty="0">
                <a:effectLst/>
                <a:latin typeface="-apple-system"/>
              </a:rPr>
              <a:t>argeted implementation tools to help systems get started</a:t>
            </a:r>
          </a:p>
          <a:p>
            <a:pPr rtl="0"/>
            <a:r>
              <a:rPr lang="en-GB" sz="2400" dirty="0">
                <a:latin typeface="-apple-system"/>
              </a:rPr>
              <a:t>P</a:t>
            </a:r>
            <a:r>
              <a:rPr lang="en-GB" sz="2400" dirty="0">
                <a:effectLst/>
                <a:latin typeface="-apple-system"/>
              </a:rPr>
              <a:t>rioritisation of new guidance to support system priorities</a:t>
            </a:r>
          </a:p>
          <a:p>
            <a:pPr rtl="0"/>
            <a:r>
              <a:rPr lang="en-GB" sz="2400" dirty="0">
                <a:latin typeface="-apple-system"/>
              </a:rPr>
              <a:t>A</a:t>
            </a:r>
            <a:r>
              <a:rPr lang="en-GB" sz="2400" dirty="0">
                <a:effectLst/>
                <a:latin typeface="-apple-system"/>
              </a:rPr>
              <a:t> new approach to working alongside people and communities</a:t>
            </a:r>
          </a:p>
          <a:p>
            <a:pPr rtl="0"/>
            <a:r>
              <a:rPr lang="en-GB" sz="2400" dirty="0">
                <a:latin typeface="-apple-system"/>
              </a:rPr>
              <a:t>T</a:t>
            </a:r>
            <a:r>
              <a:rPr lang="en-GB" sz="2400" dirty="0">
                <a:effectLst/>
                <a:latin typeface="-apple-system"/>
              </a:rPr>
              <a:t>ransitioning our new guidance into more useable formats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0062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D5C7A82-F792-168C-2005-7C6624B556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685" y="2665982"/>
            <a:ext cx="11725163" cy="3156320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E66685D-36C5-4F05-05FD-36B4E56E616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39921" y="1705845"/>
            <a:ext cx="11076689" cy="3917316"/>
          </a:xfrm>
        </p:spPr>
        <p:txBody>
          <a:bodyPr/>
          <a:lstStyle/>
          <a:p>
            <a:r>
              <a:rPr lang="en-GB" sz="2000" dirty="0"/>
              <a:t>We’ve developed a new 3-year strategy for involvement and engagement. Our five core areas of focus are: </a:t>
            </a: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3E8CD3E-20D5-254F-CA43-4B8EE5A263F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We’re introducing a new approach to working alongside people and communities</a:t>
            </a:r>
          </a:p>
        </p:txBody>
      </p:sp>
    </p:spTree>
    <p:extLst>
      <p:ext uri="{BB962C8B-B14F-4D97-AF65-F5344CB8AC3E}">
        <p14:creationId xmlns:p14="http://schemas.microsoft.com/office/powerpoint/2010/main" val="26772869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A6EDFF-7D92-5AA0-3212-327FBE937C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345A90CC-1048-10E7-CB52-31EE50CDDA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5413" y="133465"/>
            <a:ext cx="5991498" cy="1276350"/>
          </a:xfrm>
        </p:spPr>
        <p:txBody>
          <a:bodyPr>
            <a:noAutofit/>
          </a:bodyPr>
          <a:lstStyle/>
          <a:p>
            <a:br>
              <a:rPr lang="en-GB" sz="4800" dirty="0">
                <a:effectLst/>
                <a:ea typeface="Calibri" panose="020F0502020204030204" pitchFamily="34" charset="0"/>
              </a:rPr>
            </a:br>
            <a:r>
              <a:rPr lang="en-GB" sz="3200" dirty="0">
                <a:effectLst/>
                <a:ea typeface="Calibri" panose="020F0502020204030204" pitchFamily="34" charset="0"/>
              </a:rPr>
              <a:t>How can NICE support and enable local systems to improve patient outcomes?</a:t>
            </a:r>
            <a:endParaRPr lang="en-US" sz="3200" b="0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41A8697C-5E9E-9C0B-17DA-A1AC7F394B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5413" y="2772168"/>
            <a:ext cx="5780587" cy="200966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 dirty="0"/>
              <a:t>Cheshire &amp; Merseyside NHS Impact </a:t>
            </a:r>
          </a:p>
          <a:p>
            <a:r>
              <a:rPr lang="en-US" sz="2400" dirty="0"/>
              <a:t>March 2024</a:t>
            </a:r>
          </a:p>
          <a:p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Dr Clare Morgan</a:t>
            </a:r>
          </a:p>
          <a:p>
            <a:r>
              <a:rPr lang="en-US" sz="1600" dirty="0"/>
              <a:t>Director of Impact &amp; Partnerships, NICE</a:t>
            </a:r>
          </a:p>
          <a:p>
            <a:endParaRPr lang="en-US" dirty="0"/>
          </a:p>
        </p:txBody>
      </p:sp>
      <p:pic>
        <p:nvPicPr>
          <p:cNvPr id="5" name="Picture Placeholder 4" descr="A doctor holding a patient's hand&#10;&#10;Description automatically generated">
            <a:extLst>
              <a:ext uri="{FF2B5EF4-FFF2-40B4-BE49-F238E27FC236}">
                <a16:creationId xmlns:a16="http://schemas.microsoft.com/office/drawing/2014/main" id="{A1414B2D-F04B-A08F-EA9A-F953A9027FD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63" r="1516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12921699"/>
      </p:ext>
    </p:extLst>
  </p:cSld>
  <p:clrMapOvr>
    <a:masterClrMapping/>
  </p:clrMapOvr>
</p:sld>
</file>

<file path=ppt/theme/theme1.xml><?xml version="1.0" encoding="utf-8"?>
<a:theme xmlns:a="http://schemas.openxmlformats.org/drawingml/2006/main" name="NICE">
  <a:themeElements>
    <a:clrScheme name="NICE colour palette">
      <a:dk1>
        <a:srgbClr val="000000"/>
      </a:dk1>
      <a:lt1>
        <a:srgbClr val="FFFFFF"/>
      </a:lt1>
      <a:dk2>
        <a:srgbClr val="00436C"/>
      </a:dk2>
      <a:lt2>
        <a:srgbClr val="F7F3F1"/>
      </a:lt2>
      <a:accent1>
        <a:srgbClr val="228096"/>
      </a:accent1>
      <a:accent2>
        <a:srgbClr val="00436C"/>
      </a:accent2>
      <a:accent3>
        <a:srgbClr val="EAD054"/>
      </a:accent3>
      <a:accent4>
        <a:srgbClr val="EDD8CD"/>
      </a:accent4>
      <a:accent5>
        <a:srgbClr val="37916D"/>
      </a:accent5>
      <a:accent6>
        <a:srgbClr val="D07B4C"/>
      </a:accent6>
      <a:hlink>
        <a:srgbClr val="0000FF"/>
      </a:hlink>
      <a:folHlink>
        <a:srgbClr val="0000FF"/>
      </a:folHlink>
    </a:clrScheme>
    <a:fontScheme name="Custom 1">
      <a:majorFont>
        <a:latin typeface="Lora SemiBold"/>
        <a:ea typeface=""/>
        <a:cs typeface=""/>
      </a:majorFont>
      <a:minorFont>
        <a:latin typeface="Inte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BLANK">
      <a:srgbClr val="FFFFFF"/>
    </a:custClr>
    <a:custClr name="Black 100%">
      <a:srgbClr val="000000"/>
    </a:custClr>
    <a:custClr name="Soft cream 100%">
      <a:srgbClr val="DED5CA"/>
    </a:custClr>
    <a:custClr name="BLANK">
      <a:srgbClr val="FFFFFF"/>
    </a:custClr>
    <a:custClr name="Bold teal 100%">
      <a:srgbClr val="228096"/>
    </a:custClr>
    <a:custClr name="Deep blue 100%">
      <a:srgbClr val="00436C"/>
    </a:custClr>
    <a:custClr name="Positive yellow 100%">
      <a:srgbClr val="EAD054"/>
    </a:custClr>
    <a:custClr name="Warm pink 100%">
      <a:srgbClr val="EDD8CD"/>
    </a:custClr>
    <a:custClr name="Balanced green 100%">
      <a:srgbClr val="37906D"/>
    </a:custClr>
    <a:custClr name="Natural tan 100%">
      <a:srgbClr val="D07B4D"/>
    </a:custClr>
    <a:custClr name="BLANK">
      <a:srgbClr val="FFFFFF"/>
    </a:custClr>
    <a:custClr name="Black 75%">
      <a:srgbClr val="404040"/>
    </a:custClr>
    <a:custClr name="Soft cream 75%">
      <a:srgbClr val="E6E0D7"/>
    </a:custClr>
    <a:custClr name="BLANK">
      <a:srgbClr val="FFFFFF"/>
    </a:custClr>
    <a:custClr name="Bold teal 75%">
      <a:srgbClr val="59A0B0"/>
    </a:custClr>
    <a:custClr name="Deep blue 75%">
      <a:srgbClr val="407291"/>
    </a:custClr>
    <a:custClr name="Positive yellow 75%">
      <a:srgbClr val="EFDC7F"/>
    </a:custClr>
    <a:custClr name="Warm pink 75%">
      <a:srgbClr val="F2E2D9"/>
    </a:custClr>
    <a:custClr name="Balanced green 75%">
      <a:srgbClr val="69AC91"/>
    </a:custClr>
    <a:custClr name="Natural tan 75%">
      <a:srgbClr val="DC9C7A"/>
    </a:custClr>
    <a:custClr name="BLANK">
      <a:srgbClr val="FFFFFF"/>
    </a:custClr>
    <a:custClr name="Black 50%">
      <a:srgbClr val="808080"/>
    </a:custClr>
    <a:custClr name="Soft cream 50%">
      <a:srgbClr val="EEEAE4"/>
    </a:custClr>
    <a:custClr name="BLANK">
      <a:srgbClr val="FFFFFF"/>
    </a:custClr>
    <a:custClr name="Bold teal 50%">
      <a:srgbClr val="91C0CB"/>
    </a:custClr>
    <a:custClr name="Deep blue 50%">
      <a:srgbClr val="80A1B5"/>
    </a:custClr>
    <a:custClr name="Positive yellow 50%">
      <a:srgbClr val="F4E8AA"/>
    </a:custClr>
    <a:custClr name="Warm pink 50%">
      <a:srgbClr val="F6ECE6"/>
    </a:custClr>
    <a:custClr name="Balanced green 50%">
      <a:srgbClr val="9BC8B6"/>
    </a:custClr>
    <a:custClr name="Natural tan 50%">
      <a:srgbClr val="E7BDA6"/>
    </a:custClr>
    <a:custClr name="BLANK">
      <a:srgbClr val="FFFFFF"/>
    </a:custClr>
    <a:custClr name="Black 25%">
      <a:srgbClr val="BFBFBF"/>
    </a:custClr>
    <a:custClr name="Soft cream 25%">
      <a:srgbClr val="F7F4F1"/>
    </a:custClr>
    <a:custClr name="BLANK">
      <a:srgbClr val="FFFFFF"/>
    </a:custClr>
    <a:custClr name="Bold teal 25%">
      <a:srgbClr val="C8E0E6"/>
    </a:custClr>
    <a:custClr name="Deep blue 25%">
      <a:srgbClr val="BFD0DA"/>
    </a:custClr>
    <a:custClr name="Positive yellow 25%">
      <a:srgbClr val="FAF3D4"/>
    </a:custClr>
    <a:custClr name="Warm pink 25%">
      <a:srgbClr val="FBF5F2"/>
    </a:custClr>
    <a:custClr name="Balanced green 25%">
      <a:srgbClr val="CDE3DA"/>
    </a:custClr>
    <a:custClr name="Natural tan 25%">
      <a:srgbClr val="F3DED3"/>
    </a:custClr>
  </a:custClrLst>
  <a:extLst>
    <a:ext uri="{05A4C25C-085E-4340-85A3-A5531E510DB2}">
      <thm15:themeFamily xmlns:thm15="http://schemas.microsoft.com/office/thememl/2012/main" name="NICE corporate PPT template_Jan24" id="{48ECC6E3-6DA3-49ED-BE69-A1C908C9DF66}" vid="{015E97FD-1158-45FF-BA25-C81F81606A74}"/>
    </a:ext>
  </a:extLst>
</a:theme>
</file>

<file path=ppt/theme/theme2.xml><?xml version="1.0" encoding="utf-8"?>
<a:theme xmlns:a="http://schemas.openxmlformats.org/drawingml/2006/main" name="1_NICE">
  <a:themeElements>
    <a:clrScheme name="NICE colour palette">
      <a:dk1>
        <a:srgbClr val="000000"/>
      </a:dk1>
      <a:lt1>
        <a:srgbClr val="FFFFFF"/>
      </a:lt1>
      <a:dk2>
        <a:srgbClr val="00436C"/>
      </a:dk2>
      <a:lt2>
        <a:srgbClr val="F7F3F1"/>
      </a:lt2>
      <a:accent1>
        <a:srgbClr val="228096"/>
      </a:accent1>
      <a:accent2>
        <a:srgbClr val="00436C"/>
      </a:accent2>
      <a:accent3>
        <a:srgbClr val="EAD054"/>
      </a:accent3>
      <a:accent4>
        <a:srgbClr val="EDD8CD"/>
      </a:accent4>
      <a:accent5>
        <a:srgbClr val="37916D"/>
      </a:accent5>
      <a:accent6>
        <a:srgbClr val="D07B4C"/>
      </a:accent6>
      <a:hlink>
        <a:srgbClr val="0000FF"/>
      </a:hlink>
      <a:folHlink>
        <a:srgbClr val="0000FF"/>
      </a:folHlink>
    </a:clrScheme>
    <a:fontScheme name="Custom 1">
      <a:majorFont>
        <a:latin typeface="Lora SemiBold"/>
        <a:ea typeface=""/>
        <a:cs typeface=""/>
      </a:majorFont>
      <a:minorFont>
        <a:latin typeface="Inte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BLANK">
      <a:srgbClr val="FFFFFF"/>
    </a:custClr>
    <a:custClr name="Black 100%">
      <a:srgbClr val="000000"/>
    </a:custClr>
    <a:custClr name="Soft cream 100%">
      <a:srgbClr val="DED5CA"/>
    </a:custClr>
    <a:custClr name="BLANK">
      <a:srgbClr val="FFFFFF"/>
    </a:custClr>
    <a:custClr name="Bold teal 100%">
      <a:srgbClr val="228096"/>
    </a:custClr>
    <a:custClr name="Deep blue 100%">
      <a:srgbClr val="00436C"/>
    </a:custClr>
    <a:custClr name="Positive yellow 100%">
      <a:srgbClr val="EAD054"/>
    </a:custClr>
    <a:custClr name="Warm pink 100%">
      <a:srgbClr val="EDD8CD"/>
    </a:custClr>
    <a:custClr name="Balanced green 100%">
      <a:srgbClr val="37906D"/>
    </a:custClr>
    <a:custClr name="Natural tan 100%">
      <a:srgbClr val="D07B4D"/>
    </a:custClr>
    <a:custClr name="BLANK">
      <a:srgbClr val="FFFFFF"/>
    </a:custClr>
    <a:custClr name="Black 75%">
      <a:srgbClr val="404040"/>
    </a:custClr>
    <a:custClr name="Soft cream 75%">
      <a:srgbClr val="E6E0D7"/>
    </a:custClr>
    <a:custClr name="BLANK">
      <a:srgbClr val="FFFFFF"/>
    </a:custClr>
    <a:custClr name="Bold teal 75%">
      <a:srgbClr val="59A0B0"/>
    </a:custClr>
    <a:custClr name="Deep blue 75%">
      <a:srgbClr val="407291"/>
    </a:custClr>
    <a:custClr name="Positive yellow 75%">
      <a:srgbClr val="EFDC7F"/>
    </a:custClr>
    <a:custClr name="Warm pink 75%">
      <a:srgbClr val="F2E2D9"/>
    </a:custClr>
    <a:custClr name="Balanced green 75%">
      <a:srgbClr val="69AC91"/>
    </a:custClr>
    <a:custClr name="Natural tan 75%">
      <a:srgbClr val="DC9C7A"/>
    </a:custClr>
    <a:custClr name="BLANK">
      <a:srgbClr val="FFFFFF"/>
    </a:custClr>
    <a:custClr name="Black 50%">
      <a:srgbClr val="808080"/>
    </a:custClr>
    <a:custClr name="Soft cream 50%">
      <a:srgbClr val="EEEAE4"/>
    </a:custClr>
    <a:custClr name="BLANK">
      <a:srgbClr val="FFFFFF"/>
    </a:custClr>
    <a:custClr name="Bold teal 50%">
      <a:srgbClr val="91C0CB"/>
    </a:custClr>
    <a:custClr name="Deep blue 50%">
      <a:srgbClr val="80A1B5"/>
    </a:custClr>
    <a:custClr name="Positive yellow 50%">
      <a:srgbClr val="F4E8AA"/>
    </a:custClr>
    <a:custClr name="Warm pink 50%">
      <a:srgbClr val="F6ECE6"/>
    </a:custClr>
    <a:custClr name="Balanced green 50%">
      <a:srgbClr val="9BC8B6"/>
    </a:custClr>
    <a:custClr name="Natural tan 50%">
      <a:srgbClr val="E7BDA6"/>
    </a:custClr>
    <a:custClr name="BLANK">
      <a:srgbClr val="FFFFFF"/>
    </a:custClr>
    <a:custClr name="Black 25%">
      <a:srgbClr val="BFBFBF"/>
    </a:custClr>
    <a:custClr name="Soft cream 25%">
      <a:srgbClr val="F7F4F1"/>
    </a:custClr>
    <a:custClr name="BLANK">
      <a:srgbClr val="FFFFFF"/>
    </a:custClr>
    <a:custClr name="Bold teal 25%">
      <a:srgbClr val="C8E0E6"/>
    </a:custClr>
    <a:custClr name="Deep blue 25%">
      <a:srgbClr val="BFD0DA"/>
    </a:custClr>
    <a:custClr name="Positive yellow 25%">
      <a:srgbClr val="FAF3D4"/>
    </a:custClr>
    <a:custClr name="Warm pink 25%">
      <a:srgbClr val="FBF5F2"/>
    </a:custClr>
    <a:custClr name="Balanced green 25%">
      <a:srgbClr val="CDE3DA"/>
    </a:custClr>
    <a:custClr name="Natural tan 25%">
      <a:srgbClr val="F3DED3"/>
    </a:custClr>
  </a:custClrLst>
  <a:extLst>
    <a:ext uri="{05A4C25C-085E-4340-85A3-A5531E510DB2}">
      <thm15:themeFamily xmlns:thm15="http://schemas.microsoft.com/office/thememl/2012/main" name="Presentation1" id="{B6AE33AA-F004-410F-AEFE-D0263D47F2C2}" vid="{8037CED3-10F5-4AC3-9C59-44F979D416F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8AC26EA7352E34F86D4AA562782FF22" ma:contentTypeVersion="13" ma:contentTypeDescription="Create a new document." ma:contentTypeScope="" ma:versionID="e8ffb381dc51d2fceebd42fbdef89bd8">
  <xsd:schema xmlns:xsd="http://www.w3.org/2001/XMLSchema" xmlns:xs="http://www.w3.org/2001/XMLSchema" xmlns:p="http://schemas.microsoft.com/office/2006/metadata/properties" xmlns:ns2="6428267d-7394-45d4-b8b7-44b2fb490a7d" xmlns:ns3="a4985664-5b4c-40ea-9def-4dfc50360a43" targetNamespace="http://schemas.microsoft.com/office/2006/metadata/properties" ma:root="true" ma:fieldsID="789153712163ec0c3036b81b29c43aa5" ns2:_="" ns3:_="">
    <xsd:import namespace="6428267d-7394-45d4-b8b7-44b2fb490a7d"/>
    <xsd:import namespace="a4985664-5b4c-40ea-9def-4dfc50360a4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28267d-7394-45d4-b8b7-44b2fb490a7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f661ed98-3636-4268-8815-0c4e8562bab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985664-5b4c-40ea-9def-4dfc50360a43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b99752b3-8903-41af-b2a5-317a5ef81e06}" ma:internalName="TaxCatchAll" ma:showField="CatchAllData" ma:web="a4985664-5b4c-40ea-9def-4dfc50360a4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3D903DE-6410-4B56-8987-B0A0B8C1388C}"/>
</file>

<file path=customXml/itemProps2.xml><?xml version="1.0" encoding="utf-8"?>
<ds:datastoreItem xmlns:ds="http://schemas.openxmlformats.org/officeDocument/2006/customXml" ds:itemID="{10E11347-A10F-4B63-AAB6-B6624A017238}"/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4879</TotalTime>
  <Words>452</Words>
  <Application>Microsoft Office PowerPoint</Application>
  <PresentationFormat>Widescreen</PresentationFormat>
  <Paragraphs>59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-apple-system</vt:lpstr>
      <vt:lpstr>Arial</vt:lpstr>
      <vt:lpstr>Calibri</vt:lpstr>
      <vt:lpstr>Inter</vt:lpstr>
      <vt:lpstr>Inter SemiBold</vt:lpstr>
      <vt:lpstr>Lato</vt:lpstr>
      <vt:lpstr>Lora SemiBold</vt:lpstr>
      <vt:lpstr>NICE</vt:lpstr>
      <vt:lpstr>1_NICE</vt:lpstr>
      <vt:lpstr> How can NICE support and enable local systems to improve patient outcomes?</vt:lpstr>
      <vt:lpstr>To better serve people and the health and care system, NICE is evolving in 3 ways</vt:lpstr>
      <vt:lpstr>In 2023/24 we’ve been focussing on pressure areas for the NHS  </vt:lpstr>
      <vt:lpstr>NICE guidance – helping to reduce the gap</vt:lpstr>
      <vt:lpstr>What else are we prioritising?</vt:lpstr>
      <vt:lpstr>We’re introducing a new approach to working alongside people and communities</vt:lpstr>
      <vt:lpstr> How can NICE support and enable local systems to improve patient outcomes?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NICE’s transformation and its impact on digital health</dc:title>
  <dc:creator>Sian Corrigan</dc:creator>
  <cp:lastModifiedBy>Craig Davidson</cp:lastModifiedBy>
  <cp:revision>19</cp:revision>
  <dcterms:created xsi:type="dcterms:W3CDTF">2024-02-20T09:49:25Z</dcterms:created>
  <dcterms:modified xsi:type="dcterms:W3CDTF">2024-04-19T14:24:00Z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c69d85d5-6d9e-4305-a294-1f636ec0f2d6_Enabled">
    <vt:lpwstr>true</vt:lpwstr>
  </property>
  <property fmtid="{D5CDD505-2E9C-101B-9397-08002B2CF9AE}" pid="3" name="MSIP_Label_c69d85d5-6d9e-4305-a294-1f636ec0f2d6_SetDate">
    <vt:lpwstr>2024-02-20T14:53:17Z</vt:lpwstr>
  </property>
  <property fmtid="{D5CDD505-2E9C-101B-9397-08002B2CF9AE}" pid="4" name="MSIP_Label_c69d85d5-6d9e-4305-a294-1f636ec0f2d6_Method">
    <vt:lpwstr>Standard</vt:lpwstr>
  </property>
  <property fmtid="{D5CDD505-2E9C-101B-9397-08002B2CF9AE}" pid="5" name="MSIP_Label_c69d85d5-6d9e-4305-a294-1f636ec0f2d6_Name">
    <vt:lpwstr>OFFICIAL</vt:lpwstr>
  </property>
  <property fmtid="{D5CDD505-2E9C-101B-9397-08002B2CF9AE}" pid="6" name="MSIP_Label_c69d85d5-6d9e-4305-a294-1f636ec0f2d6_SiteId">
    <vt:lpwstr>6030f479-b342-472d-a5dd-740ff7538de9</vt:lpwstr>
  </property>
  <property fmtid="{D5CDD505-2E9C-101B-9397-08002B2CF9AE}" pid="7" name="MSIP_Label_c69d85d5-6d9e-4305-a294-1f636ec0f2d6_ActionId">
    <vt:lpwstr>e47e0f36-afb7-4d80-87ed-a340c49c8c30</vt:lpwstr>
  </property>
  <property fmtid="{D5CDD505-2E9C-101B-9397-08002B2CF9AE}" pid="8" name="MSIP_Label_c69d85d5-6d9e-4305-a294-1f636ec0f2d6_ContentBits">
    <vt:lpwstr>0</vt:lpwstr>
  </property>
</Properties>
</file>